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0"/>
  </p:notesMasterIdLst>
  <p:handoutMasterIdLst>
    <p:handoutMasterId r:id="rId21"/>
  </p:handoutMasterIdLst>
  <p:sldIdLst>
    <p:sldId id="262" r:id="rId5"/>
    <p:sldId id="307" r:id="rId6"/>
    <p:sldId id="530" r:id="rId7"/>
    <p:sldId id="473" r:id="rId8"/>
    <p:sldId id="533" r:id="rId9"/>
    <p:sldId id="538" r:id="rId10"/>
    <p:sldId id="539" r:id="rId11"/>
    <p:sldId id="540" r:id="rId12"/>
    <p:sldId id="541" r:id="rId13"/>
    <p:sldId id="542" r:id="rId14"/>
    <p:sldId id="543" r:id="rId15"/>
    <p:sldId id="544" r:id="rId16"/>
    <p:sldId id="545" r:id="rId17"/>
    <p:sldId id="546" r:id="rId18"/>
    <p:sldId id="537"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A1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07" autoAdjust="0"/>
    <p:restoredTop sz="94704" autoAdjust="0"/>
  </p:normalViewPr>
  <p:slideViewPr>
    <p:cSldViewPr snapToGrid="0">
      <p:cViewPr varScale="1">
        <p:scale>
          <a:sx n="62" d="100"/>
          <a:sy n="62" d="100"/>
        </p:scale>
        <p:origin x="102" y="408"/>
      </p:cViewPr>
      <p:guideLst/>
    </p:cSldViewPr>
  </p:slideViewPr>
  <p:notesTextViewPr>
    <p:cViewPr>
      <p:scale>
        <a:sx n="1" d="1"/>
        <a:sy n="1" d="1"/>
      </p:scale>
      <p:origin x="0" y="0"/>
    </p:cViewPr>
  </p:notesTextViewPr>
  <p:notesViewPr>
    <p:cSldViewPr snapToGrid="0" showGuides="1">
      <p:cViewPr varScale="1">
        <p:scale>
          <a:sx n="79" d="100"/>
          <a:sy n="79" d="100"/>
        </p:scale>
        <p:origin x="2346"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3DC2751-278C-4682-9C3F-0FF7B4FCFAE7}" type="datetimeFigureOut">
              <a:rPr lang="en-US" smtClean="0"/>
              <a:t>8/16/2020</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E286890-466E-41CD-A28A-B1EBDF22CA33}" type="slidenum">
              <a:rPr lang="en-US" smtClean="0"/>
              <a:t>‹#›</a:t>
            </a:fld>
            <a:endParaRPr lang="en-US" dirty="0"/>
          </a:p>
        </p:txBody>
      </p:sp>
    </p:spTree>
    <p:extLst>
      <p:ext uri="{BB962C8B-B14F-4D97-AF65-F5344CB8AC3E}">
        <p14:creationId xmlns:p14="http://schemas.microsoft.com/office/powerpoint/2010/main" val="15862942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DFF0845-D09E-4AF9-9623-EA7EA0297EF3}" type="datetimeFigureOut">
              <a:rPr lang="en-US" smtClean="0"/>
              <a:t>8/16/2020</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27CD11A-EED3-40CE-98A3-28FEE84867B3}" type="slidenum">
              <a:rPr lang="en-US" smtClean="0"/>
              <a:t>‹#›</a:t>
            </a:fld>
            <a:endParaRPr lang="en-US" dirty="0"/>
          </a:p>
        </p:txBody>
      </p:sp>
    </p:spTree>
    <p:extLst>
      <p:ext uri="{BB962C8B-B14F-4D97-AF65-F5344CB8AC3E}">
        <p14:creationId xmlns:p14="http://schemas.microsoft.com/office/powerpoint/2010/main" val="1995761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27CD11A-EED3-40CE-98A3-28FEE84867B3}" type="slidenum">
              <a:rPr lang="en-US" smtClean="0"/>
              <a:t>2</a:t>
            </a:fld>
            <a:endParaRPr lang="en-US" dirty="0"/>
          </a:p>
        </p:txBody>
      </p:sp>
    </p:spTree>
    <p:extLst>
      <p:ext uri="{BB962C8B-B14F-4D97-AF65-F5344CB8AC3E}">
        <p14:creationId xmlns:p14="http://schemas.microsoft.com/office/powerpoint/2010/main" val="229986690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27CD11A-EED3-40CE-98A3-28FEE84867B3}" type="slidenum">
              <a:rPr lang="en-US" smtClean="0"/>
              <a:t>11</a:t>
            </a:fld>
            <a:endParaRPr lang="en-US" dirty="0"/>
          </a:p>
        </p:txBody>
      </p:sp>
    </p:spTree>
    <p:extLst>
      <p:ext uri="{BB962C8B-B14F-4D97-AF65-F5344CB8AC3E}">
        <p14:creationId xmlns:p14="http://schemas.microsoft.com/office/powerpoint/2010/main" val="14149498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27CD11A-EED3-40CE-98A3-28FEE84867B3}" type="slidenum">
              <a:rPr lang="en-US" smtClean="0"/>
              <a:t>12</a:t>
            </a:fld>
            <a:endParaRPr lang="en-US" dirty="0"/>
          </a:p>
        </p:txBody>
      </p:sp>
    </p:spTree>
    <p:extLst>
      <p:ext uri="{BB962C8B-B14F-4D97-AF65-F5344CB8AC3E}">
        <p14:creationId xmlns:p14="http://schemas.microsoft.com/office/powerpoint/2010/main" val="36137476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27CD11A-EED3-40CE-98A3-28FEE84867B3}" type="slidenum">
              <a:rPr lang="en-US" smtClean="0"/>
              <a:t>13</a:t>
            </a:fld>
            <a:endParaRPr lang="en-US" dirty="0"/>
          </a:p>
        </p:txBody>
      </p:sp>
    </p:spTree>
    <p:extLst>
      <p:ext uri="{BB962C8B-B14F-4D97-AF65-F5344CB8AC3E}">
        <p14:creationId xmlns:p14="http://schemas.microsoft.com/office/powerpoint/2010/main" val="336696869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27CD11A-EED3-40CE-98A3-28FEE84867B3}" type="slidenum">
              <a:rPr lang="en-US" smtClean="0"/>
              <a:t>14</a:t>
            </a:fld>
            <a:endParaRPr lang="en-US" dirty="0"/>
          </a:p>
        </p:txBody>
      </p:sp>
    </p:spTree>
    <p:extLst>
      <p:ext uri="{BB962C8B-B14F-4D97-AF65-F5344CB8AC3E}">
        <p14:creationId xmlns:p14="http://schemas.microsoft.com/office/powerpoint/2010/main" val="8390642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27CD11A-EED3-40CE-98A3-28FEE84867B3}" type="slidenum">
              <a:rPr lang="en-US" smtClean="0"/>
              <a:t>3</a:t>
            </a:fld>
            <a:endParaRPr lang="en-US" dirty="0"/>
          </a:p>
        </p:txBody>
      </p:sp>
    </p:spTree>
    <p:extLst>
      <p:ext uri="{BB962C8B-B14F-4D97-AF65-F5344CB8AC3E}">
        <p14:creationId xmlns:p14="http://schemas.microsoft.com/office/powerpoint/2010/main" val="41695031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27CD11A-EED3-40CE-98A3-28FEE84867B3}" type="slidenum">
              <a:rPr lang="en-US" smtClean="0"/>
              <a:t>4</a:t>
            </a:fld>
            <a:endParaRPr lang="en-US" dirty="0"/>
          </a:p>
        </p:txBody>
      </p:sp>
    </p:spTree>
    <p:extLst>
      <p:ext uri="{BB962C8B-B14F-4D97-AF65-F5344CB8AC3E}">
        <p14:creationId xmlns:p14="http://schemas.microsoft.com/office/powerpoint/2010/main" val="557256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27CD11A-EED3-40CE-98A3-28FEE84867B3}" type="slidenum">
              <a:rPr lang="en-US" smtClean="0"/>
              <a:t>5</a:t>
            </a:fld>
            <a:endParaRPr lang="en-US" dirty="0"/>
          </a:p>
        </p:txBody>
      </p:sp>
    </p:spTree>
    <p:extLst>
      <p:ext uri="{BB962C8B-B14F-4D97-AF65-F5344CB8AC3E}">
        <p14:creationId xmlns:p14="http://schemas.microsoft.com/office/powerpoint/2010/main" val="37140783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27CD11A-EED3-40CE-98A3-28FEE84867B3}" type="slidenum">
              <a:rPr lang="en-US" smtClean="0"/>
              <a:t>6</a:t>
            </a:fld>
            <a:endParaRPr lang="en-US" dirty="0"/>
          </a:p>
        </p:txBody>
      </p:sp>
    </p:spTree>
    <p:extLst>
      <p:ext uri="{BB962C8B-B14F-4D97-AF65-F5344CB8AC3E}">
        <p14:creationId xmlns:p14="http://schemas.microsoft.com/office/powerpoint/2010/main" val="40050441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27CD11A-EED3-40CE-98A3-28FEE84867B3}" type="slidenum">
              <a:rPr lang="en-US" smtClean="0"/>
              <a:t>7</a:t>
            </a:fld>
            <a:endParaRPr lang="en-US" dirty="0"/>
          </a:p>
        </p:txBody>
      </p:sp>
    </p:spTree>
    <p:extLst>
      <p:ext uri="{BB962C8B-B14F-4D97-AF65-F5344CB8AC3E}">
        <p14:creationId xmlns:p14="http://schemas.microsoft.com/office/powerpoint/2010/main" val="16989100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27CD11A-EED3-40CE-98A3-28FEE84867B3}" type="slidenum">
              <a:rPr lang="en-US" smtClean="0"/>
              <a:t>8</a:t>
            </a:fld>
            <a:endParaRPr lang="en-US" dirty="0"/>
          </a:p>
        </p:txBody>
      </p:sp>
    </p:spTree>
    <p:extLst>
      <p:ext uri="{BB962C8B-B14F-4D97-AF65-F5344CB8AC3E}">
        <p14:creationId xmlns:p14="http://schemas.microsoft.com/office/powerpoint/2010/main" val="18618957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27CD11A-EED3-40CE-98A3-28FEE84867B3}" type="slidenum">
              <a:rPr lang="en-US" smtClean="0"/>
              <a:t>9</a:t>
            </a:fld>
            <a:endParaRPr lang="en-US" dirty="0"/>
          </a:p>
        </p:txBody>
      </p:sp>
    </p:spTree>
    <p:extLst>
      <p:ext uri="{BB962C8B-B14F-4D97-AF65-F5344CB8AC3E}">
        <p14:creationId xmlns:p14="http://schemas.microsoft.com/office/powerpoint/2010/main" val="41821326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27CD11A-EED3-40CE-98A3-28FEE84867B3}" type="slidenum">
              <a:rPr lang="en-US" smtClean="0"/>
              <a:t>10</a:t>
            </a:fld>
            <a:endParaRPr lang="en-US" dirty="0"/>
          </a:p>
        </p:txBody>
      </p:sp>
    </p:spTree>
    <p:extLst>
      <p:ext uri="{BB962C8B-B14F-4D97-AF65-F5344CB8AC3E}">
        <p14:creationId xmlns:p14="http://schemas.microsoft.com/office/powerpoint/2010/main" val="414732008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bwMode="inv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041400"/>
            <a:ext cx="9144000" cy="2387600"/>
          </a:xfrm>
        </p:spPr>
        <p:txBody>
          <a:bodyPr anchor="b"/>
          <a:lstStyle>
            <a:lvl1pPr algn="ctr">
              <a:defRPr sz="6000">
                <a:solidFill>
                  <a:schemeClr val="tx2">
                    <a:lumMod val="20000"/>
                    <a:lumOff val="80000"/>
                  </a:schemeClr>
                </a:solidFill>
              </a:defRPr>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409693A-2307-4FDC-9539-08DC9083DDED}" type="datetime1">
              <a:rPr lang="en-US" smtClean="0"/>
              <a:t>8/16/2020</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E5B29C50-D6F1-4DB6-9B68-F4CD3996E9CF}" type="slidenum">
              <a:rPr lang="en-US" smtClean="0"/>
              <a:t>‹#›</a:t>
            </a:fld>
            <a:endParaRPr lang="en-US" dirty="0"/>
          </a:p>
        </p:txBody>
      </p:sp>
    </p:spTree>
    <p:extLst>
      <p:ext uri="{BB962C8B-B14F-4D97-AF65-F5344CB8AC3E}">
        <p14:creationId xmlns:p14="http://schemas.microsoft.com/office/powerpoint/2010/main" val="28194068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hasCustomPrompt="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A0011EA7-B10E-4739-92FE-8993461CC0B7}" type="datetime1">
              <a:rPr lang="en-US" smtClean="0"/>
              <a:t>8/16/2020</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E5B29C50-D6F1-4DB6-9B68-F4CD3996E9CF}" type="slidenum">
              <a:rPr lang="en-US" smtClean="0"/>
              <a:t>‹#›</a:t>
            </a:fld>
            <a:endParaRPr lang="en-US" dirty="0"/>
          </a:p>
        </p:txBody>
      </p:sp>
    </p:spTree>
    <p:extLst>
      <p:ext uri="{BB962C8B-B14F-4D97-AF65-F5344CB8AC3E}">
        <p14:creationId xmlns:p14="http://schemas.microsoft.com/office/powerpoint/2010/main" val="40795428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91661"/>
            <a:ext cx="2628900" cy="4909039"/>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691661"/>
            <a:ext cx="7734300" cy="490903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15DC13F-2D2A-49BA-966D-6530A12E7C15}" type="datetime1">
              <a:rPr lang="en-US" smtClean="0"/>
              <a:t>8/16/2020</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E5B29C50-D6F1-4DB6-9B68-F4CD3996E9CF}" type="slidenum">
              <a:rPr lang="en-US" smtClean="0"/>
              <a:t>‹#›</a:t>
            </a:fld>
            <a:endParaRPr lang="en-US" dirty="0"/>
          </a:p>
        </p:txBody>
      </p:sp>
    </p:spTree>
    <p:extLst>
      <p:ext uri="{BB962C8B-B14F-4D97-AF65-F5344CB8AC3E}">
        <p14:creationId xmlns:p14="http://schemas.microsoft.com/office/powerpoint/2010/main" val="1792500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hasCustomPrompt="1"/>
          </p:nvPr>
        </p:nvSpPr>
        <p:spPr/>
        <p:txBody>
          <a:bodyPr/>
          <a:lstStyle>
            <a:lvl5pPr>
              <a:defRPr/>
            </a:lvl5pPr>
            <a:lvl6pPr>
              <a:defRPr/>
            </a:lvl6pPr>
            <a:lvl7pPr>
              <a:defRPr/>
            </a:lvl7pPr>
            <a:lvl8pPr>
              <a:defRPr/>
            </a:lvl8pPr>
            <a:lvl9pP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3320E1C1-C26F-4479-A8BD-144B4C139DA5}" type="datetime1">
              <a:rPr lang="en-US" smtClean="0"/>
              <a:t>8/16/2020</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E5B29C50-D6F1-4DB6-9B68-F4CD3996E9CF}" type="slidenum">
              <a:rPr lang="en-US" smtClean="0"/>
              <a:t>‹#›</a:t>
            </a:fld>
            <a:endParaRPr lang="en-US" dirty="0"/>
          </a:p>
        </p:txBody>
      </p:sp>
    </p:spTree>
    <p:extLst>
      <p:ext uri="{BB962C8B-B14F-4D97-AF65-F5344CB8AC3E}">
        <p14:creationId xmlns:p14="http://schemas.microsoft.com/office/powerpoint/2010/main" val="23619432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709738"/>
            <a:ext cx="10515600" cy="2862262"/>
          </a:xfrm>
        </p:spPr>
        <p:txBody>
          <a:bodyPr anchor="b"/>
          <a:lstStyle>
            <a:lvl1pPr>
              <a:lnSpc>
                <a:spcPct val="100000"/>
              </a:lnSpc>
              <a:defRPr sz="6000"/>
            </a:lvl1pPr>
          </a:lstStyle>
          <a:p>
            <a:r>
              <a:rPr lang="en-US"/>
              <a:t>Click to edit Master title style</a:t>
            </a:r>
          </a:p>
        </p:txBody>
      </p:sp>
      <p:sp>
        <p:nvSpPr>
          <p:cNvPr id="3" name="Text Placeholder 2"/>
          <p:cNvSpPr>
            <a:spLocks noGrp="1"/>
          </p:cNvSpPr>
          <p:nvPr>
            <p:ph type="body" idx="1"/>
          </p:nvPr>
        </p:nvSpPr>
        <p:spPr>
          <a:xfrm>
            <a:off x="457200" y="4589463"/>
            <a:ext cx="10515600" cy="1500187"/>
          </a:xfrm>
        </p:spPr>
        <p:txBody>
          <a:bodyPr/>
          <a:lstStyle>
            <a:lvl1pPr marL="0" indent="0">
              <a:buNone/>
              <a:defRPr sz="2400" b="1">
                <a:solidFill>
                  <a:schemeClr val="tx2">
                    <a:lumMod val="50000"/>
                  </a:schemeClr>
                </a:solidFill>
              </a:defRPr>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Date Placeholder 3"/>
          <p:cNvSpPr>
            <a:spLocks noGrp="1"/>
          </p:cNvSpPr>
          <p:nvPr>
            <p:ph type="dt" sz="half" idx="10"/>
          </p:nvPr>
        </p:nvSpPr>
        <p:spPr/>
        <p:txBody>
          <a:bodyPr/>
          <a:lstStyle/>
          <a:p>
            <a:fld id="{BF519E61-C2D6-49AB-83F2-8FC9FEFBDAFD}" type="datetime1">
              <a:rPr lang="en-US" smtClean="0"/>
              <a:t>8/16/2020</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E5B29C50-D6F1-4DB6-9B68-F4CD3996E9CF}" type="slidenum">
              <a:rPr lang="en-US" smtClean="0"/>
              <a:t>‹#›</a:t>
            </a:fld>
            <a:endParaRPr lang="en-US" dirty="0"/>
          </a:p>
        </p:txBody>
      </p:sp>
    </p:spTree>
    <p:extLst>
      <p:ext uri="{BB962C8B-B14F-4D97-AF65-F5344CB8AC3E}">
        <p14:creationId xmlns:p14="http://schemas.microsoft.com/office/powerpoint/2010/main" val="27312727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hasCustomPrompt="1"/>
          </p:nvPr>
        </p:nvSpPr>
        <p:spPr>
          <a:xfrm>
            <a:off x="457200" y="1825625"/>
            <a:ext cx="4892040" cy="4351338"/>
          </a:xfrm>
        </p:spPr>
        <p:txBody>
          <a:bodyPr vert="horz" lIns="91440" tIns="45720" rIns="91440" bIns="45720" rtlCol="0">
            <a:normAutofit/>
          </a:bodyPr>
          <a:lstStyle>
            <a:lvl1pPr>
              <a:defRPr lang="en-US" baseline="0" noProof="0" dirty="0" smtClean="0">
                <a:solidFill>
                  <a:schemeClr val="bg1"/>
                </a:solidFill>
              </a:defRPr>
            </a:lvl1pPr>
            <a:lvl2pPr>
              <a:defRPr lang="en-US" baseline="0" noProof="0" dirty="0" smtClean="0">
                <a:solidFill>
                  <a:schemeClr val="bg1"/>
                </a:solidFill>
              </a:defRPr>
            </a:lvl2pPr>
            <a:lvl3pPr>
              <a:defRPr lang="en-US" baseline="0" noProof="0" dirty="0" smtClean="0">
                <a:solidFill>
                  <a:schemeClr val="bg1"/>
                </a:solidFill>
              </a:defRPr>
            </a:lvl3pPr>
            <a:lvl4pPr>
              <a:defRPr lang="en-US" baseline="0" noProof="0" dirty="0" smtClean="0">
                <a:solidFill>
                  <a:schemeClr val="bg1"/>
                </a:solidFill>
              </a:defRPr>
            </a:lvl4pPr>
            <a:lvl5pPr>
              <a:defRPr lang="en-US" baseline="0" noProof="0" dirty="0" smtClean="0">
                <a:solidFill>
                  <a:schemeClr val="bg1"/>
                </a:solidFill>
              </a:defRPr>
            </a:lvl5pPr>
            <a:lvl6pPr>
              <a:defRPr sz="1800"/>
            </a:lvl6pPr>
            <a:lvl7pPr>
              <a:defRPr sz="1800"/>
            </a:lvl7pPr>
            <a:lvl8pPr>
              <a:defRPr sz="1800"/>
            </a:lvl8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kumimoji="0" lang="en-US" sz="1800" b="0" i="0" u="none" strike="noStrike" kern="1200" cap="none" spc="0" normalizeH="0" baseline="0" noProof="0" dirty="0">
              <a:ln>
                <a:noFill/>
              </a:ln>
              <a:solidFill>
                <a:srgbClr val="E9E5DC"/>
              </a:solidFill>
              <a:effectLst/>
              <a:uLnTx/>
              <a:uFillTx/>
              <a:latin typeface="+mn-lt"/>
            </a:endParaRPr>
          </a:p>
        </p:txBody>
      </p:sp>
      <p:sp>
        <p:nvSpPr>
          <p:cNvPr id="4" name="Content Placeholder 3"/>
          <p:cNvSpPr>
            <a:spLocks noGrp="1"/>
          </p:cNvSpPr>
          <p:nvPr>
            <p:ph sz="half" idx="2" hasCustomPrompt="1"/>
          </p:nvPr>
        </p:nvSpPr>
        <p:spPr>
          <a:xfrm>
            <a:off x="5650524" y="1825625"/>
            <a:ext cx="4892040" cy="4351338"/>
          </a:xfrm>
        </p:spPr>
        <p:txBody>
          <a:bodyPr vert="horz" lIns="91440" tIns="45720" rIns="91440" bIns="45720" rtlCol="0">
            <a:normAutofit/>
          </a:bodyPr>
          <a:lstStyle>
            <a:lvl1pPr>
              <a:defRPr lang="en-US" dirty="0" smtClean="0"/>
            </a:lvl1pPr>
            <a:lvl2pPr>
              <a:defRPr lang="en-US" dirty="0" smtClean="0"/>
            </a:lvl2pPr>
            <a:lvl3pPr>
              <a:defRPr lang="en-US" dirty="0" smtClean="0"/>
            </a:lvl3pPr>
            <a:lvl4pPr>
              <a:defRPr lang="en-US" dirty="0" smtClean="0"/>
            </a:lvl4pPr>
            <a:lvl5pPr>
              <a:defRPr lang="en-US" noProof="0" dirty="0" smtClean="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kumimoji="0" lang="en-US" sz="1800" b="0" i="0" u="none" strike="noStrike" kern="1200" cap="none" spc="0" normalizeH="0" baseline="0" noProof="0" dirty="0">
              <a:ln>
                <a:noFill/>
              </a:ln>
              <a:solidFill>
                <a:srgbClr val="E9E5DC"/>
              </a:solidFill>
              <a:effectLst/>
              <a:uLnTx/>
              <a:uFillTx/>
              <a:latin typeface="+mn-lt"/>
            </a:endParaRPr>
          </a:p>
        </p:txBody>
      </p:sp>
      <p:sp>
        <p:nvSpPr>
          <p:cNvPr id="5" name="Date Placeholder 4"/>
          <p:cNvSpPr>
            <a:spLocks noGrp="1"/>
          </p:cNvSpPr>
          <p:nvPr>
            <p:ph type="dt" sz="half" idx="10"/>
          </p:nvPr>
        </p:nvSpPr>
        <p:spPr/>
        <p:txBody>
          <a:bodyPr/>
          <a:lstStyle/>
          <a:p>
            <a:fld id="{047BE74F-367A-4D3C-8AA7-FA60CCA05EAE}" type="datetime1">
              <a:rPr lang="en-US" smtClean="0"/>
              <a:t>8/16/2020</a:t>
            </a:fld>
            <a:endParaRPr lang="en-US" dirty="0"/>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E5B29C50-D6F1-4DB6-9B68-F4CD3996E9CF}" type="slidenum">
              <a:rPr lang="en-US" smtClean="0"/>
              <a:t>‹#›</a:t>
            </a:fld>
            <a:endParaRPr lang="en-US" dirty="0"/>
          </a:p>
        </p:txBody>
      </p:sp>
    </p:spTree>
    <p:extLst>
      <p:ext uri="{BB962C8B-B14F-4D97-AF65-F5344CB8AC3E}">
        <p14:creationId xmlns:p14="http://schemas.microsoft.com/office/powerpoint/2010/main" val="41839307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639150"/>
            <a:ext cx="10094976" cy="1152144"/>
          </a:xfrm>
        </p:spPr>
        <p:txBody>
          <a:bodyPr/>
          <a:lstStyle/>
          <a:p>
            <a:r>
              <a:rPr lang="en-US"/>
              <a:t>Click to edit Master title style</a:t>
            </a:r>
            <a:endParaRPr lang="en-US" dirty="0"/>
          </a:p>
        </p:txBody>
      </p:sp>
      <p:sp>
        <p:nvSpPr>
          <p:cNvPr id="3" name="Text Placeholder 2"/>
          <p:cNvSpPr>
            <a:spLocks noGrp="1"/>
          </p:cNvSpPr>
          <p:nvPr>
            <p:ph type="body" idx="1"/>
          </p:nvPr>
        </p:nvSpPr>
        <p:spPr>
          <a:xfrm>
            <a:off x="457200" y="1828800"/>
            <a:ext cx="4892040" cy="6413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hasCustomPrompt="1"/>
          </p:nvPr>
        </p:nvSpPr>
        <p:spPr>
          <a:xfrm>
            <a:off x="457200" y="2498723"/>
            <a:ext cx="4892040" cy="3101977"/>
          </a:xfrm>
        </p:spPr>
        <p:txBody>
          <a:bodyPr vert="horz" lIns="91440" tIns="45720" rIns="91440" bIns="45720" rtlCol="0">
            <a:normAutofit/>
          </a:bodyPr>
          <a:lstStyle>
            <a:lvl1pPr>
              <a:defRPr lang="en-US" dirty="0" smtClean="0"/>
            </a:lvl1pPr>
            <a:lvl2pPr>
              <a:defRPr lang="en-US" dirty="0" smtClean="0"/>
            </a:lvl2pPr>
            <a:lvl3pPr>
              <a:defRPr lang="en-US" dirty="0" smtClean="0"/>
            </a:lvl3pPr>
            <a:lvl4pPr>
              <a:defRPr lang="en-US" dirty="0" smtClean="0"/>
            </a:lvl4pPr>
            <a:lvl5pPr>
              <a:defRPr lang="en-US" noProof="0" dirty="0" smtClean="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kumimoji="0" lang="en-US" sz="1800" b="0" i="0" u="none" strike="noStrike" kern="1200" cap="none" spc="0" normalizeH="0" baseline="0" noProof="0" dirty="0">
              <a:ln>
                <a:noFill/>
              </a:ln>
              <a:solidFill>
                <a:srgbClr val="E9E5DC"/>
              </a:solidFill>
              <a:effectLst/>
              <a:uLnTx/>
              <a:uFillTx/>
              <a:latin typeface="+mn-lt"/>
            </a:endParaRPr>
          </a:p>
        </p:txBody>
      </p:sp>
      <p:sp>
        <p:nvSpPr>
          <p:cNvPr id="5" name="Text Placeholder 4"/>
          <p:cNvSpPr>
            <a:spLocks noGrp="1"/>
          </p:cNvSpPr>
          <p:nvPr>
            <p:ph type="body" sz="quarter" idx="3"/>
          </p:nvPr>
        </p:nvSpPr>
        <p:spPr>
          <a:xfrm>
            <a:off x="5656753" y="1828800"/>
            <a:ext cx="4892040" cy="6413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hasCustomPrompt="1"/>
          </p:nvPr>
        </p:nvSpPr>
        <p:spPr>
          <a:xfrm>
            <a:off x="5656753" y="2498723"/>
            <a:ext cx="4892040" cy="3101977"/>
          </a:xfrm>
        </p:spPr>
        <p:txBody>
          <a:bodyPr vert="horz" lIns="91440" tIns="45720" rIns="91440" bIns="45720" rtlCol="0">
            <a:normAutofit/>
          </a:bodyPr>
          <a:lstStyle>
            <a:lvl1pPr>
              <a:defRPr lang="en-US" dirty="0" smtClean="0"/>
            </a:lvl1pPr>
            <a:lvl2pPr>
              <a:defRPr lang="en-US" dirty="0" smtClean="0"/>
            </a:lvl2pPr>
            <a:lvl3pPr>
              <a:defRPr lang="en-US" dirty="0" smtClean="0"/>
            </a:lvl3pPr>
            <a:lvl4pPr>
              <a:defRPr lang="en-US" dirty="0" smtClean="0"/>
            </a:lvl4pPr>
            <a:lvl5pPr>
              <a:defRPr lang="en-US" noProof="0" dirty="0" smtClean="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kumimoji="0" lang="en-US" sz="1800" b="0" i="0" u="none" strike="noStrike" kern="1200" cap="none" spc="0" normalizeH="0" baseline="0" noProof="0" dirty="0">
              <a:ln>
                <a:noFill/>
              </a:ln>
              <a:solidFill>
                <a:srgbClr val="E9E5DC"/>
              </a:solidFill>
              <a:effectLst/>
              <a:uLnTx/>
              <a:uFillTx/>
              <a:latin typeface="+mn-lt"/>
            </a:endParaRPr>
          </a:p>
        </p:txBody>
      </p:sp>
      <p:sp>
        <p:nvSpPr>
          <p:cNvPr id="7" name="Date Placeholder 6"/>
          <p:cNvSpPr>
            <a:spLocks noGrp="1"/>
          </p:cNvSpPr>
          <p:nvPr>
            <p:ph type="dt" sz="half" idx="10"/>
          </p:nvPr>
        </p:nvSpPr>
        <p:spPr/>
        <p:txBody>
          <a:bodyPr/>
          <a:lstStyle/>
          <a:p>
            <a:fld id="{A79E3F9C-6465-4987-8E4E-615CFD4753AA}" type="datetime1">
              <a:rPr lang="en-US" smtClean="0"/>
              <a:t>8/16/2020</a:t>
            </a:fld>
            <a:endParaRPr lang="en-US" dirty="0"/>
          </a:p>
        </p:txBody>
      </p:sp>
      <p:sp>
        <p:nvSpPr>
          <p:cNvPr id="8" name="Footer Placeholder 7"/>
          <p:cNvSpPr>
            <a:spLocks noGrp="1"/>
          </p:cNvSpPr>
          <p:nvPr>
            <p:ph type="ftr" sz="quarter" idx="11"/>
          </p:nvPr>
        </p:nvSpPr>
        <p:spPr/>
        <p:txBody>
          <a:bodyPr/>
          <a:lstStyle/>
          <a:p>
            <a:r>
              <a:rPr lang="en-US" dirty="0"/>
              <a:t>Add a footer</a:t>
            </a:r>
          </a:p>
        </p:txBody>
      </p:sp>
      <p:sp>
        <p:nvSpPr>
          <p:cNvPr id="9" name="Slide Number Placeholder 8"/>
          <p:cNvSpPr>
            <a:spLocks noGrp="1"/>
          </p:cNvSpPr>
          <p:nvPr>
            <p:ph type="sldNum" sz="quarter" idx="12"/>
          </p:nvPr>
        </p:nvSpPr>
        <p:spPr/>
        <p:txBody>
          <a:bodyPr/>
          <a:lstStyle/>
          <a:p>
            <a:fld id="{E5B29C50-D6F1-4DB6-9B68-F4CD3996E9CF}" type="slidenum">
              <a:rPr lang="en-US" smtClean="0"/>
              <a:t>‹#›</a:t>
            </a:fld>
            <a:endParaRPr lang="en-US" dirty="0"/>
          </a:p>
        </p:txBody>
      </p:sp>
    </p:spTree>
    <p:extLst>
      <p:ext uri="{BB962C8B-B14F-4D97-AF65-F5344CB8AC3E}">
        <p14:creationId xmlns:p14="http://schemas.microsoft.com/office/powerpoint/2010/main" val="34056610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849EFD6-3C20-43C6-9E75-1A9D48D9576F}" type="datetime1">
              <a:rPr lang="en-US" smtClean="0"/>
              <a:t>8/16/2020</a:t>
            </a:fld>
            <a:endParaRPr lang="en-US" dirty="0"/>
          </a:p>
        </p:txBody>
      </p:sp>
      <p:sp>
        <p:nvSpPr>
          <p:cNvPr id="4" name="Footer Placeholder 3"/>
          <p:cNvSpPr>
            <a:spLocks noGrp="1"/>
          </p:cNvSpPr>
          <p:nvPr>
            <p:ph type="ftr" sz="quarter" idx="11"/>
          </p:nvPr>
        </p:nvSpPr>
        <p:spPr/>
        <p:txBody>
          <a:bodyPr/>
          <a:lstStyle/>
          <a:p>
            <a:r>
              <a:rPr lang="en-US" dirty="0"/>
              <a:t>Add a footer</a:t>
            </a:r>
          </a:p>
        </p:txBody>
      </p:sp>
      <p:sp>
        <p:nvSpPr>
          <p:cNvPr id="5" name="Slide Number Placeholder 4"/>
          <p:cNvSpPr>
            <a:spLocks noGrp="1"/>
          </p:cNvSpPr>
          <p:nvPr>
            <p:ph type="sldNum" sz="quarter" idx="12"/>
          </p:nvPr>
        </p:nvSpPr>
        <p:spPr/>
        <p:txBody>
          <a:bodyPr/>
          <a:lstStyle/>
          <a:p>
            <a:fld id="{E5B29C50-D6F1-4DB6-9B68-F4CD3996E9CF}" type="slidenum">
              <a:rPr lang="en-US" smtClean="0"/>
              <a:t>‹#›</a:t>
            </a:fld>
            <a:endParaRPr lang="en-US" dirty="0"/>
          </a:p>
        </p:txBody>
      </p:sp>
    </p:spTree>
    <p:extLst>
      <p:ext uri="{BB962C8B-B14F-4D97-AF65-F5344CB8AC3E}">
        <p14:creationId xmlns:p14="http://schemas.microsoft.com/office/powerpoint/2010/main" val="33638583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493D5A-A484-46EE-9DC8-9A16BFF8327E}" type="datetime1">
              <a:rPr lang="en-US" smtClean="0"/>
              <a:t>8/16/2020</a:t>
            </a:fld>
            <a:endParaRPr lang="en-US" dirty="0"/>
          </a:p>
        </p:txBody>
      </p:sp>
      <p:sp>
        <p:nvSpPr>
          <p:cNvPr id="3" name="Footer Placeholder 2"/>
          <p:cNvSpPr>
            <a:spLocks noGrp="1"/>
          </p:cNvSpPr>
          <p:nvPr>
            <p:ph type="ftr" sz="quarter" idx="11"/>
          </p:nvPr>
        </p:nvSpPr>
        <p:spPr/>
        <p:txBody>
          <a:bodyPr/>
          <a:lstStyle/>
          <a:p>
            <a:r>
              <a:rPr lang="en-US" dirty="0"/>
              <a:t>Add a footer</a:t>
            </a:r>
          </a:p>
        </p:txBody>
      </p:sp>
      <p:sp>
        <p:nvSpPr>
          <p:cNvPr id="4" name="Slide Number Placeholder 3"/>
          <p:cNvSpPr>
            <a:spLocks noGrp="1"/>
          </p:cNvSpPr>
          <p:nvPr>
            <p:ph type="sldNum" sz="quarter" idx="12"/>
          </p:nvPr>
        </p:nvSpPr>
        <p:spPr/>
        <p:txBody>
          <a:bodyPr/>
          <a:lstStyle/>
          <a:p>
            <a:fld id="{E5B29C50-D6F1-4DB6-9B68-F4CD3996E9CF}" type="slidenum">
              <a:rPr lang="en-US" smtClean="0"/>
              <a:t>‹#›</a:t>
            </a:fld>
            <a:endParaRPr lang="en-US" dirty="0"/>
          </a:p>
        </p:txBody>
      </p:sp>
    </p:spTree>
    <p:extLst>
      <p:ext uri="{BB962C8B-B14F-4D97-AF65-F5344CB8AC3E}">
        <p14:creationId xmlns:p14="http://schemas.microsoft.com/office/powerpoint/2010/main" val="19276057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609599"/>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hasCustomPrompt="1"/>
          </p:nvPr>
        </p:nvSpPr>
        <p:spPr>
          <a:xfrm>
            <a:off x="4800600" y="987425"/>
            <a:ext cx="5753100" cy="4613275"/>
          </a:xfrm>
        </p:spPr>
        <p:txBody>
          <a:bodyPr vert="horz" lIns="91440" tIns="45720" rIns="91440" bIns="45720" rtlCol="0">
            <a:normAutofit/>
          </a:bodyPr>
          <a:lstStyle>
            <a:lvl1pPr>
              <a:defRPr lang="en-US" dirty="0" smtClean="0"/>
            </a:lvl1pPr>
            <a:lvl2pPr>
              <a:defRPr lang="en-US" dirty="0" smtClean="0"/>
            </a:lvl2pPr>
            <a:lvl3pPr>
              <a:defRPr lang="en-US" dirty="0" smtClean="0"/>
            </a:lvl3pPr>
            <a:lvl4pPr>
              <a:defRPr lang="en-US" dirty="0" smtClean="0"/>
            </a:lvl4pPr>
            <a:lvl5pPr>
              <a:defRPr lang="en-US" noProof="0" dirty="0" smtClean="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kumimoji="0" lang="en-US" sz="1800" b="0" i="0" u="none" strike="noStrike" kern="1200" cap="none" spc="0" normalizeH="0" baseline="0" noProof="0" dirty="0">
              <a:ln>
                <a:noFill/>
              </a:ln>
              <a:solidFill>
                <a:srgbClr val="E9E5DC"/>
              </a:solidFill>
              <a:effectLst/>
              <a:uLnTx/>
              <a:uFillTx/>
              <a:latin typeface="+mn-lt"/>
            </a:endParaRPr>
          </a:p>
        </p:txBody>
      </p:sp>
      <p:sp>
        <p:nvSpPr>
          <p:cNvPr id="4" name="Text Placeholder 3"/>
          <p:cNvSpPr>
            <a:spLocks noGrp="1"/>
          </p:cNvSpPr>
          <p:nvPr>
            <p:ph type="body" sz="half" idx="2"/>
          </p:nvPr>
        </p:nvSpPr>
        <p:spPr>
          <a:xfrm>
            <a:off x="457200" y="2254249"/>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6287BC8-78D1-4FEB-9D4F-E22E45CC04F7}" type="datetime1">
              <a:rPr lang="en-US" smtClean="0"/>
              <a:t>8/16/2020</a:t>
            </a:fld>
            <a:endParaRPr lang="en-US" dirty="0"/>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E5B29C50-D6F1-4DB6-9B68-F4CD3996E9CF}" type="slidenum">
              <a:rPr lang="en-US" smtClean="0"/>
              <a:t>‹#›</a:t>
            </a:fld>
            <a:endParaRPr lang="en-US" dirty="0"/>
          </a:p>
        </p:txBody>
      </p:sp>
    </p:spTree>
    <p:extLst>
      <p:ext uri="{BB962C8B-B14F-4D97-AF65-F5344CB8AC3E}">
        <p14:creationId xmlns:p14="http://schemas.microsoft.com/office/powerpoint/2010/main" val="12877217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609599"/>
            <a:ext cx="3932237" cy="1600200"/>
          </a:xfrm>
        </p:spPr>
        <p:txBody>
          <a:bodyPr anchor="b"/>
          <a:lstStyle>
            <a:lvl1pPr>
              <a:defRPr sz="3200"/>
            </a:lvl1pPr>
          </a:lstStyle>
          <a:p>
            <a:r>
              <a:rPr lang="en-US"/>
              <a:t>Click to edit Master title style</a:t>
            </a:r>
          </a:p>
        </p:txBody>
      </p:sp>
      <p:sp>
        <p:nvSpPr>
          <p:cNvPr id="3" name="Picture Placeholder 2" descr="An empty placeholder to add an image. Click on the placeholder and select the image that you wish to add"/>
          <p:cNvSpPr>
            <a:spLocks noGrp="1"/>
          </p:cNvSpPr>
          <p:nvPr>
            <p:ph type="pic" idx="1"/>
          </p:nvPr>
        </p:nvSpPr>
        <p:spPr>
          <a:xfrm>
            <a:off x="4800600" y="987425"/>
            <a:ext cx="5753100" cy="46132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457200" y="2254249"/>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F568210-870C-4A62-9D1B-4B25162550AB}" type="datetime1">
              <a:rPr lang="en-US" smtClean="0"/>
              <a:t>8/16/2020</a:t>
            </a:fld>
            <a:endParaRPr lang="en-US" dirty="0"/>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E5B29C50-D6F1-4DB6-9B68-F4CD3996E9CF}" type="slidenum">
              <a:rPr lang="en-US" smtClean="0"/>
              <a:t>‹#›</a:t>
            </a:fld>
            <a:endParaRPr lang="en-US" dirty="0"/>
          </a:p>
        </p:txBody>
      </p:sp>
    </p:spTree>
    <p:extLst>
      <p:ext uri="{BB962C8B-B14F-4D97-AF65-F5344CB8AC3E}">
        <p14:creationId xmlns:p14="http://schemas.microsoft.com/office/powerpoint/2010/main" val="5695761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invGray">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639793"/>
            <a:ext cx="10096500" cy="115090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825625"/>
            <a:ext cx="10096500" cy="377800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3276600" cy="365125"/>
          </a:xfrm>
          <a:prstGeom prst="rect">
            <a:avLst/>
          </a:prstGeom>
        </p:spPr>
        <p:txBody>
          <a:bodyPr vert="horz" lIns="91440" tIns="45720" rIns="91440" bIns="45720" rtlCol="0" anchor="ctr"/>
          <a:lstStyle>
            <a:lvl1pPr algn="l">
              <a:defRPr sz="1200">
                <a:solidFill>
                  <a:schemeClr val="tx2">
                    <a:lumMod val="20000"/>
                    <a:lumOff val="80000"/>
                  </a:schemeClr>
                </a:solidFill>
              </a:defRPr>
            </a:lvl1pPr>
          </a:lstStyle>
          <a:p>
            <a:fld id="{00CABDA2-EB00-4A4D-86B7-63E286A484E5}" type="datetime1">
              <a:rPr lang="en-US" smtClean="0"/>
              <a:t>8/16/2020</a:t>
            </a:fld>
            <a:endParaRPr lang="en-US" dirty="0"/>
          </a:p>
        </p:txBody>
      </p:sp>
      <p:sp>
        <p:nvSpPr>
          <p:cNvPr id="5" name="Footer Placeholder 4"/>
          <p:cNvSpPr>
            <a:spLocks noGrp="1"/>
          </p:cNvSpPr>
          <p:nvPr>
            <p:ph type="ftr" sz="quarter" idx="3"/>
          </p:nvPr>
        </p:nvSpPr>
        <p:spPr>
          <a:xfrm>
            <a:off x="4648200" y="6356350"/>
            <a:ext cx="2895600" cy="365125"/>
          </a:xfrm>
          <a:prstGeom prst="rect">
            <a:avLst/>
          </a:prstGeom>
        </p:spPr>
        <p:txBody>
          <a:bodyPr vert="horz" lIns="91440" tIns="45720" rIns="91440" bIns="45720" rtlCol="0" anchor="ctr"/>
          <a:lstStyle>
            <a:lvl1pPr algn="ctr">
              <a:defRPr sz="1200">
                <a:solidFill>
                  <a:schemeClr val="tx2">
                    <a:lumMod val="20000"/>
                    <a:lumOff val="80000"/>
                  </a:schemeClr>
                </a:solidFill>
              </a:defRPr>
            </a:lvl1pPr>
          </a:lstStyle>
          <a:p>
            <a:r>
              <a:rPr lang="en-US" dirty="0"/>
              <a:t>Add a footer</a:t>
            </a:r>
          </a:p>
        </p:txBody>
      </p:sp>
      <p:sp>
        <p:nvSpPr>
          <p:cNvPr id="6" name="Slide Number Placeholder 5"/>
          <p:cNvSpPr>
            <a:spLocks noGrp="1"/>
          </p:cNvSpPr>
          <p:nvPr>
            <p:ph type="sldNum" sz="quarter" idx="4"/>
          </p:nvPr>
        </p:nvSpPr>
        <p:spPr>
          <a:xfrm>
            <a:off x="8077200" y="6356350"/>
            <a:ext cx="3276600" cy="365125"/>
          </a:xfrm>
          <a:prstGeom prst="rect">
            <a:avLst/>
          </a:prstGeom>
        </p:spPr>
        <p:txBody>
          <a:bodyPr vert="horz" lIns="91440" tIns="45720" rIns="91440" bIns="45720" rtlCol="0" anchor="ctr"/>
          <a:lstStyle>
            <a:lvl1pPr algn="r">
              <a:defRPr sz="1200">
                <a:solidFill>
                  <a:schemeClr val="tx2">
                    <a:lumMod val="20000"/>
                    <a:lumOff val="80000"/>
                  </a:schemeClr>
                </a:solidFill>
              </a:defRPr>
            </a:lvl1pPr>
          </a:lstStyle>
          <a:p>
            <a:fld id="{E5B29C50-D6F1-4DB6-9B68-F4CD3996E9CF}" type="slidenum">
              <a:rPr lang="en-US" smtClean="0"/>
              <a:pPr/>
              <a:t>‹#›</a:t>
            </a:fld>
            <a:endParaRPr lang="en-US" dirty="0"/>
          </a:p>
        </p:txBody>
      </p:sp>
    </p:spTree>
    <p:extLst>
      <p:ext uri="{BB962C8B-B14F-4D97-AF65-F5344CB8AC3E}">
        <p14:creationId xmlns:p14="http://schemas.microsoft.com/office/powerpoint/2010/main" val="16564842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defTabSz="914400" rtl="0" eaLnBrk="1" latinLnBrk="0" hangingPunct="1">
        <a:lnSpc>
          <a:spcPts val="4000"/>
        </a:lnSpc>
        <a:spcBef>
          <a:spcPct val="0"/>
        </a:spcBef>
        <a:buNone/>
        <a:defRPr sz="4000" b="1" kern="1200" cap="none" spc="0">
          <a:ln w="12700" cmpd="sng">
            <a:noFill/>
            <a:prstDash val="solid"/>
          </a:ln>
          <a:solidFill>
            <a:schemeClr val="accent4">
              <a:lumMod val="50000"/>
            </a:schemeClr>
          </a:solidFill>
          <a:effectLst>
            <a:outerShdw blurRad="38100" dist="38100" dir="2700000" algn="tl">
              <a:srgbClr val="000000">
                <a:alpha val="43000"/>
              </a:srgbClr>
            </a:outerShdw>
          </a:effectLst>
          <a:latin typeface="+mj-lt"/>
          <a:ea typeface="+mj-ea"/>
          <a:cs typeface="+mj-cs"/>
        </a:defRPr>
      </a:lvl1pPr>
    </p:titleStyle>
    <p:bodyStyle>
      <a:lvl1pPr marL="228600" indent="-228600" algn="l" defTabSz="914400" rtl="0" eaLnBrk="1" latinLnBrk="0" hangingPunct="1">
        <a:lnSpc>
          <a:spcPct val="90000"/>
        </a:lnSpc>
        <a:spcBef>
          <a:spcPct val="30000"/>
        </a:spcBef>
        <a:buClr>
          <a:schemeClr val="bg1"/>
        </a:buClr>
        <a:buSzPct val="70000"/>
        <a:buFont typeface="Arial" panose="020B0604020202020204" pitchFamily="34" charset="0"/>
        <a:buChar char="•"/>
        <a:defRPr sz="2400" kern="1200">
          <a:solidFill>
            <a:schemeClr val="bg1"/>
          </a:solidFill>
          <a:latin typeface="+mn-lt"/>
          <a:ea typeface="+mn-ea"/>
          <a:cs typeface="+mn-cs"/>
        </a:defRPr>
      </a:lvl1pPr>
      <a:lvl2pPr marL="685800" indent="-228600" algn="l" defTabSz="914400" rtl="0" eaLnBrk="1" latinLnBrk="0" hangingPunct="1">
        <a:lnSpc>
          <a:spcPct val="90000"/>
        </a:lnSpc>
        <a:spcBef>
          <a:spcPct val="30000"/>
        </a:spcBef>
        <a:buClr>
          <a:schemeClr val="bg1"/>
        </a:buClr>
        <a:buSzPct val="70000"/>
        <a:buFont typeface="Arial" panose="020B0604020202020204" pitchFamily="34" charset="0"/>
        <a:buChar char="•"/>
        <a:defRPr sz="2000" kern="1200">
          <a:solidFill>
            <a:schemeClr val="bg1"/>
          </a:solidFill>
          <a:latin typeface="+mn-lt"/>
          <a:ea typeface="+mn-ea"/>
          <a:cs typeface="+mn-cs"/>
        </a:defRPr>
      </a:lvl2pPr>
      <a:lvl3pPr marL="1143000" indent="-228600" algn="l" defTabSz="914400" rtl="0" eaLnBrk="1" latinLnBrk="0" hangingPunct="1">
        <a:lnSpc>
          <a:spcPct val="90000"/>
        </a:lnSpc>
        <a:spcBef>
          <a:spcPct val="30000"/>
        </a:spcBef>
        <a:buClr>
          <a:schemeClr val="bg1"/>
        </a:buClr>
        <a:buSzPct val="70000"/>
        <a:buFont typeface="Arial" panose="020B0604020202020204" pitchFamily="34" charset="0"/>
        <a:buChar char="•"/>
        <a:defRPr sz="1800" kern="1200">
          <a:solidFill>
            <a:schemeClr val="bg1"/>
          </a:solidFill>
          <a:latin typeface="+mn-lt"/>
          <a:ea typeface="+mn-ea"/>
          <a:cs typeface="+mn-cs"/>
        </a:defRPr>
      </a:lvl3pPr>
      <a:lvl4pPr marL="1600200" indent="-228600" algn="l" defTabSz="914400" rtl="0" eaLnBrk="1" latinLnBrk="0" hangingPunct="1">
        <a:lnSpc>
          <a:spcPct val="90000"/>
        </a:lnSpc>
        <a:spcBef>
          <a:spcPct val="30000"/>
        </a:spcBef>
        <a:buClr>
          <a:schemeClr val="bg1"/>
        </a:buClr>
        <a:buSzPct val="70000"/>
        <a:buFont typeface="Arial" panose="020B0604020202020204" pitchFamily="34" charset="0"/>
        <a:buChar char="•"/>
        <a:defRPr sz="1800" kern="1200">
          <a:solidFill>
            <a:schemeClr val="bg1"/>
          </a:solidFill>
          <a:latin typeface="+mn-lt"/>
          <a:ea typeface="+mn-ea"/>
          <a:cs typeface="+mn-cs"/>
        </a:defRPr>
      </a:lvl4pPr>
      <a:lvl5pPr marL="2057400" indent="-228600" algn="l" defTabSz="914400" rtl="0" eaLnBrk="1" latinLnBrk="0" hangingPunct="1">
        <a:lnSpc>
          <a:spcPct val="90000"/>
        </a:lnSpc>
        <a:spcBef>
          <a:spcPct val="30000"/>
        </a:spcBef>
        <a:buClr>
          <a:schemeClr val="bg1"/>
        </a:buClr>
        <a:buSzPct val="70000"/>
        <a:buFont typeface="Arial" panose="020B0604020202020204" pitchFamily="34" charset="0"/>
        <a:buChar char="•"/>
        <a:defRPr sz="1800" kern="1200">
          <a:solidFill>
            <a:schemeClr val="bg1"/>
          </a:solidFill>
          <a:latin typeface="+mn-lt"/>
          <a:ea typeface="+mn-ea"/>
          <a:cs typeface="+mn-cs"/>
        </a:defRPr>
      </a:lvl5pPr>
      <a:lvl6pPr marL="2514600" indent="-228600" algn="l" defTabSz="914400" rtl="0" eaLnBrk="1" latinLnBrk="0" hangingPunct="1">
        <a:lnSpc>
          <a:spcPct val="90000"/>
        </a:lnSpc>
        <a:spcBef>
          <a:spcPct val="30000"/>
        </a:spcBef>
        <a:buClr>
          <a:schemeClr val="bg1"/>
        </a:buClr>
        <a:buSzPct val="70000"/>
        <a:buFont typeface="Arial" panose="020B0604020202020204" pitchFamily="34" charset="0"/>
        <a:buChar char="•"/>
        <a:defRPr sz="1800" kern="1200">
          <a:solidFill>
            <a:schemeClr val="bg2"/>
          </a:solidFill>
          <a:latin typeface="+mn-lt"/>
          <a:ea typeface="+mn-ea"/>
          <a:cs typeface="+mn-cs"/>
        </a:defRPr>
      </a:lvl6pPr>
      <a:lvl7pPr marL="2971800" indent="-228600" algn="l" defTabSz="914400" rtl="0" eaLnBrk="1" latinLnBrk="0" hangingPunct="1">
        <a:lnSpc>
          <a:spcPct val="90000"/>
        </a:lnSpc>
        <a:spcBef>
          <a:spcPct val="30000"/>
        </a:spcBef>
        <a:buClr>
          <a:schemeClr val="bg1"/>
        </a:buClr>
        <a:buSzPct val="70000"/>
        <a:buFont typeface="Arial" panose="020B0604020202020204" pitchFamily="34" charset="0"/>
        <a:buChar char="•"/>
        <a:defRPr sz="1800" kern="1200">
          <a:solidFill>
            <a:schemeClr val="bg2"/>
          </a:solidFill>
          <a:latin typeface="+mn-lt"/>
          <a:ea typeface="+mn-ea"/>
          <a:cs typeface="+mn-cs"/>
        </a:defRPr>
      </a:lvl7pPr>
      <a:lvl8pPr marL="3429000" indent="-228600" algn="l" defTabSz="914400" rtl="0" eaLnBrk="1" latinLnBrk="0" hangingPunct="1">
        <a:lnSpc>
          <a:spcPct val="90000"/>
        </a:lnSpc>
        <a:spcBef>
          <a:spcPct val="30000"/>
        </a:spcBef>
        <a:buClr>
          <a:schemeClr val="bg1"/>
        </a:buClr>
        <a:buSzPct val="70000"/>
        <a:buFont typeface="Arial" panose="020B0604020202020204" pitchFamily="34" charset="0"/>
        <a:buChar char="•"/>
        <a:defRPr sz="1800" kern="1200">
          <a:solidFill>
            <a:schemeClr val="bg2"/>
          </a:solidFill>
          <a:latin typeface="+mn-lt"/>
          <a:ea typeface="+mn-ea"/>
          <a:cs typeface="+mn-cs"/>
        </a:defRPr>
      </a:lvl8pPr>
      <a:lvl9pPr marL="3886200" indent="-228600" algn="l" defTabSz="914400" rtl="0" eaLnBrk="1" latinLnBrk="0" hangingPunct="1">
        <a:lnSpc>
          <a:spcPct val="90000"/>
        </a:lnSpc>
        <a:spcBef>
          <a:spcPct val="30000"/>
        </a:spcBef>
        <a:buClr>
          <a:schemeClr val="bg1"/>
        </a:buClr>
        <a:buSzPct val="70000"/>
        <a:buFont typeface="Arial" panose="020B0604020202020204" pitchFamily="34" charset="0"/>
        <a:buChar char="•"/>
        <a:defRPr sz="1800" kern="1200">
          <a:solidFill>
            <a:schemeClr val="bg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0" orient="horz" pos="2160" userDrawn="1">
          <p15:clr>
            <a:srgbClr val="F26B43"/>
          </p15:clr>
        </p15:guide>
        <p15:guide id="1" pos="3840" userDrawn="1">
          <p15:clr>
            <a:srgbClr val="F26B43"/>
          </p15:clr>
        </p15:guide>
        <p15:guide id="2" pos="288" userDrawn="1">
          <p15:clr>
            <a:srgbClr val="F26B43"/>
          </p15:clr>
        </p15:guide>
        <p15:guide id="3" pos="6648" userDrawn="1">
          <p15:clr>
            <a:srgbClr val="F26B43"/>
          </p15:clr>
        </p15:guide>
        <p15:guide id="4" orient="horz" pos="3528" userDrawn="1">
          <p15:clr>
            <a:srgbClr val="F26B43"/>
          </p15:clr>
        </p15:guide>
        <p15:guide id="5" orient="horz" pos="1128"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0A1E"/>
        </a:solidFill>
        <a:effectLst/>
      </p:bgPr>
    </p:bg>
    <p:spTree>
      <p:nvGrpSpPr>
        <p:cNvPr id="1" name=""/>
        <p:cNvGrpSpPr/>
        <p:nvPr/>
      </p:nvGrpSpPr>
      <p:grpSpPr>
        <a:xfrm>
          <a:off x="0" y="0"/>
          <a:ext cx="0" cy="0"/>
          <a:chOff x="0" y="0"/>
          <a:chExt cx="0" cy="0"/>
        </a:xfrm>
      </p:grpSpPr>
      <p:pic>
        <p:nvPicPr>
          <p:cNvPr id="4" name="Picture 3" descr="A close up of a logo&#10;&#10;Description automatically generated">
            <a:extLst>
              <a:ext uri="{FF2B5EF4-FFF2-40B4-BE49-F238E27FC236}">
                <a16:creationId xmlns:a16="http://schemas.microsoft.com/office/drawing/2014/main" id="{8AFB965C-C290-4B19-BF60-142EC80D76F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783332"/>
            <a:ext cx="12192000" cy="3843130"/>
          </a:xfrm>
          <a:prstGeom prst="rect">
            <a:avLst/>
          </a:prstGeom>
        </p:spPr>
      </p:pic>
      <p:sp>
        <p:nvSpPr>
          <p:cNvPr id="2" name="TextBox 1">
            <a:extLst>
              <a:ext uri="{FF2B5EF4-FFF2-40B4-BE49-F238E27FC236}">
                <a16:creationId xmlns:a16="http://schemas.microsoft.com/office/drawing/2014/main" id="{B3DBC5A5-A655-4396-885E-7E23D933771C}"/>
              </a:ext>
            </a:extLst>
          </p:cNvPr>
          <p:cNvSpPr txBox="1"/>
          <p:nvPr/>
        </p:nvSpPr>
        <p:spPr>
          <a:xfrm>
            <a:off x="125260" y="5724395"/>
            <a:ext cx="11924778" cy="954107"/>
          </a:xfrm>
          <a:prstGeom prst="rect">
            <a:avLst/>
          </a:prstGeom>
          <a:noFill/>
          <a:ln>
            <a:solidFill>
              <a:schemeClr val="tx2"/>
            </a:solidFill>
          </a:ln>
        </p:spPr>
        <p:txBody>
          <a:bodyPr wrap="square" rtlCol="0">
            <a:spAutoFit/>
          </a:bodyPr>
          <a:lstStyle/>
          <a:p>
            <a:pPr algn="ctr"/>
            <a:r>
              <a:rPr lang="en-US" sz="2800" i="1" dirty="0">
                <a:solidFill>
                  <a:schemeClr val="bg1"/>
                </a:solidFill>
              </a:rPr>
              <a:t>Faithfully Navigating Difficulties</a:t>
            </a:r>
          </a:p>
          <a:p>
            <a:pPr algn="ctr"/>
            <a:r>
              <a:rPr lang="en-US" sz="2800" dirty="0">
                <a:solidFill>
                  <a:schemeClr val="bg1"/>
                </a:solidFill>
              </a:rPr>
              <a:t>2 Timothy 4:9-22 (Part 2)</a:t>
            </a:r>
          </a:p>
        </p:txBody>
      </p:sp>
    </p:spTree>
    <p:extLst>
      <p:ext uri="{BB962C8B-B14F-4D97-AF65-F5344CB8AC3E}">
        <p14:creationId xmlns:p14="http://schemas.microsoft.com/office/powerpoint/2010/main" val="1158586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113250"/>
            <a:ext cx="9144000" cy="1655762"/>
          </a:xfrm>
        </p:spPr>
        <p:txBody>
          <a:bodyPr/>
          <a:lstStyle/>
          <a:p>
            <a:r>
              <a:rPr lang="en-US" dirty="0"/>
              <a:t>Faithfully Living with Courage and Commitment – 2 Timothy</a:t>
            </a:r>
          </a:p>
        </p:txBody>
      </p:sp>
      <p:sp>
        <p:nvSpPr>
          <p:cNvPr id="2" name="TextBox 1">
            <a:extLst>
              <a:ext uri="{FF2B5EF4-FFF2-40B4-BE49-F238E27FC236}">
                <a16:creationId xmlns:a16="http://schemas.microsoft.com/office/drawing/2014/main" id="{F75B297A-DDE0-4C5C-8AB4-BF625BBFCBDA}"/>
              </a:ext>
            </a:extLst>
          </p:cNvPr>
          <p:cNvSpPr txBox="1"/>
          <p:nvPr/>
        </p:nvSpPr>
        <p:spPr>
          <a:xfrm>
            <a:off x="250520" y="613776"/>
            <a:ext cx="11661731" cy="646331"/>
          </a:xfrm>
          <a:prstGeom prst="rect">
            <a:avLst/>
          </a:prstGeom>
          <a:noFill/>
          <a:ln>
            <a:solidFill>
              <a:schemeClr val="tx2"/>
            </a:solidFill>
          </a:ln>
        </p:spPr>
        <p:txBody>
          <a:bodyPr wrap="square" rtlCol="0">
            <a:spAutoFit/>
          </a:bodyPr>
          <a:lstStyle/>
          <a:p>
            <a:pPr algn="ctr"/>
            <a:r>
              <a:rPr lang="en-US" sz="3600" b="1" dirty="0">
                <a:solidFill>
                  <a:schemeClr val="bg1"/>
                </a:solidFill>
              </a:rPr>
              <a:t>Job 32:17</a:t>
            </a:r>
          </a:p>
        </p:txBody>
      </p:sp>
      <p:sp>
        <p:nvSpPr>
          <p:cNvPr id="4" name="TextBox 3">
            <a:extLst>
              <a:ext uri="{FF2B5EF4-FFF2-40B4-BE49-F238E27FC236}">
                <a16:creationId xmlns:a16="http://schemas.microsoft.com/office/drawing/2014/main" id="{E608B9D8-1865-4B62-B899-A104A5E7156F}"/>
              </a:ext>
            </a:extLst>
          </p:cNvPr>
          <p:cNvSpPr txBox="1"/>
          <p:nvPr/>
        </p:nvSpPr>
        <p:spPr>
          <a:xfrm>
            <a:off x="265134" y="1279742"/>
            <a:ext cx="11661731" cy="1754326"/>
          </a:xfrm>
          <a:prstGeom prst="rect">
            <a:avLst/>
          </a:prstGeom>
          <a:noFill/>
          <a:ln>
            <a:noFill/>
          </a:ln>
        </p:spPr>
        <p:txBody>
          <a:bodyPr wrap="square" rtlCol="0">
            <a:spAutoFit/>
          </a:bodyPr>
          <a:lstStyle/>
          <a:p>
            <a:pPr marL="0" marR="0" algn="just">
              <a:spcBef>
                <a:spcPts val="0"/>
              </a:spcBef>
              <a:spcAft>
                <a:spcPts val="0"/>
              </a:spcAft>
            </a:pPr>
            <a:r>
              <a:rPr lang="en-US" sz="3600" i="1" dirty="0">
                <a:solidFill>
                  <a:schemeClr val="bg1"/>
                </a:solidFill>
                <a:effectLst/>
                <a:ea typeface="Times New Roman" panose="02020603050405020304" pitchFamily="18" charset="0"/>
                <a:cs typeface="Calibri" panose="020F0502020204030204" pitchFamily="34" charset="0"/>
              </a:rPr>
              <a:t>“I have not departed from the command of His lips; I have treasured the words of His mouth more than my necessary food.”</a:t>
            </a:r>
            <a:r>
              <a:rPr lang="en-US" sz="3600" dirty="0">
                <a:solidFill>
                  <a:schemeClr val="bg1"/>
                </a:solidFill>
                <a:effectLst/>
                <a:ea typeface="Times New Roman" panose="02020603050405020304" pitchFamily="18" charset="0"/>
              </a:rPr>
              <a:t> </a:t>
            </a:r>
            <a:endParaRPr lang="en-US" sz="3600" dirty="0">
              <a:solidFill>
                <a:schemeClr val="bg1"/>
              </a:solidFill>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7697506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750">
        <p15:prstTrans prst="drape"/>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113250"/>
            <a:ext cx="9144000" cy="1655762"/>
          </a:xfrm>
        </p:spPr>
        <p:txBody>
          <a:bodyPr/>
          <a:lstStyle/>
          <a:p>
            <a:r>
              <a:rPr lang="en-US" dirty="0"/>
              <a:t>Faithfully Living with Courage and Commitment – 2 Timothy</a:t>
            </a:r>
          </a:p>
        </p:txBody>
      </p:sp>
      <p:sp>
        <p:nvSpPr>
          <p:cNvPr id="2" name="TextBox 1">
            <a:extLst>
              <a:ext uri="{FF2B5EF4-FFF2-40B4-BE49-F238E27FC236}">
                <a16:creationId xmlns:a16="http://schemas.microsoft.com/office/drawing/2014/main" id="{F75B297A-DDE0-4C5C-8AB4-BF625BBFCBDA}"/>
              </a:ext>
            </a:extLst>
          </p:cNvPr>
          <p:cNvSpPr txBox="1"/>
          <p:nvPr/>
        </p:nvSpPr>
        <p:spPr>
          <a:xfrm>
            <a:off x="250520" y="613776"/>
            <a:ext cx="11661731" cy="646331"/>
          </a:xfrm>
          <a:prstGeom prst="rect">
            <a:avLst/>
          </a:prstGeom>
          <a:noFill/>
          <a:ln>
            <a:solidFill>
              <a:schemeClr val="tx2"/>
            </a:solidFill>
          </a:ln>
        </p:spPr>
        <p:txBody>
          <a:bodyPr wrap="square" rtlCol="0">
            <a:spAutoFit/>
          </a:bodyPr>
          <a:lstStyle/>
          <a:p>
            <a:pPr algn="ctr"/>
            <a:r>
              <a:rPr lang="en-US" sz="3600" b="1" dirty="0">
                <a:solidFill>
                  <a:schemeClr val="bg1"/>
                </a:solidFill>
              </a:rPr>
              <a:t>Faithfully Navigating Difficulties</a:t>
            </a:r>
          </a:p>
        </p:txBody>
      </p:sp>
      <p:sp>
        <p:nvSpPr>
          <p:cNvPr id="4" name="TextBox 3">
            <a:extLst>
              <a:ext uri="{FF2B5EF4-FFF2-40B4-BE49-F238E27FC236}">
                <a16:creationId xmlns:a16="http://schemas.microsoft.com/office/drawing/2014/main" id="{E608B9D8-1865-4B62-B899-A104A5E7156F}"/>
              </a:ext>
            </a:extLst>
          </p:cNvPr>
          <p:cNvSpPr txBox="1"/>
          <p:nvPr/>
        </p:nvSpPr>
        <p:spPr>
          <a:xfrm>
            <a:off x="265134" y="1279742"/>
            <a:ext cx="11661731" cy="4031873"/>
          </a:xfrm>
          <a:prstGeom prst="rect">
            <a:avLst/>
          </a:prstGeom>
          <a:noFill/>
          <a:ln>
            <a:noFill/>
          </a:ln>
        </p:spPr>
        <p:txBody>
          <a:bodyPr wrap="square" rtlCol="0">
            <a:spAutoFit/>
          </a:bodyPr>
          <a:lstStyle/>
          <a:p>
            <a:pPr marL="857250" indent="-857250" algn="just">
              <a:buFont typeface="+mj-lt"/>
              <a:buAutoNum type="romanUcPeriod"/>
            </a:pPr>
            <a:r>
              <a:rPr lang="en-US" sz="3200" b="1" dirty="0">
                <a:solidFill>
                  <a:schemeClr val="bg1"/>
                </a:solidFill>
              </a:rPr>
              <a:t>When facing difficulties, seek to fellowship with the saints (4:9-12; 19-21)</a:t>
            </a:r>
          </a:p>
          <a:p>
            <a:pPr marL="857250" indent="-857250" algn="just">
              <a:buFont typeface="+mj-lt"/>
              <a:buAutoNum type="romanUcPeriod"/>
            </a:pPr>
            <a:r>
              <a:rPr lang="en-US" sz="3200" b="1" dirty="0">
                <a:solidFill>
                  <a:schemeClr val="bg1"/>
                </a:solidFill>
              </a:rPr>
              <a:t>When facing difficulties, seek to minister to others (4:11-12)</a:t>
            </a:r>
          </a:p>
          <a:p>
            <a:pPr marL="857250" indent="-857250" algn="just">
              <a:buFont typeface="+mj-lt"/>
              <a:buAutoNum type="romanUcPeriod"/>
            </a:pPr>
            <a:r>
              <a:rPr lang="en-US" sz="3200" b="1" dirty="0">
                <a:solidFill>
                  <a:schemeClr val="bg1"/>
                </a:solidFill>
              </a:rPr>
              <a:t>When facing difficulties, seek to meditate on the Word of God  (4:13)</a:t>
            </a:r>
          </a:p>
          <a:p>
            <a:pPr marL="857250" indent="-857250" algn="just">
              <a:buFont typeface="+mj-lt"/>
              <a:buAutoNum type="romanUcPeriod"/>
            </a:pPr>
            <a:r>
              <a:rPr lang="en-US" sz="3200" b="1" dirty="0">
                <a:solidFill>
                  <a:schemeClr val="bg1"/>
                </a:solidFill>
              </a:rPr>
              <a:t>When facing difficulties, seek to forgive those who fail you (4:10, 14-16)</a:t>
            </a:r>
          </a:p>
          <a:p>
            <a:pPr algn="just"/>
            <a:endParaRPr lang="en-US" sz="3200" b="1" dirty="0">
              <a:solidFill>
                <a:schemeClr val="bg1"/>
              </a:solidFill>
            </a:endParaRPr>
          </a:p>
        </p:txBody>
      </p:sp>
      <p:sp>
        <p:nvSpPr>
          <p:cNvPr id="5" name="TextBox 4">
            <a:extLst>
              <a:ext uri="{FF2B5EF4-FFF2-40B4-BE49-F238E27FC236}">
                <a16:creationId xmlns:a16="http://schemas.microsoft.com/office/drawing/2014/main" id="{B87230DF-C5EA-4067-8429-3C5A1167843D}"/>
              </a:ext>
            </a:extLst>
          </p:cNvPr>
          <p:cNvSpPr txBox="1"/>
          <p:nvPr/>
        </p:nvSpPr>
        <p:spPr>
          <a:xfrm>
            <a:off x="1152395" y="4792602"/>
            <a:ext cx="10809960" cy="1938992"/>
          </a:xfrm>
          <a:prstGeom prst="rect">
            <a:avLst/>
          </a:prstGeom>
          <a:noFill/>
          <a:ln>
            <a:noFill/>
          </a:ln>
        </p:spPr>
        <p:txBody>
          <a:bodyPr wrap="square" rtlCol="0">
            <a:spAutoFit/>
          </a:bodyPr>
          <a:lstStyle/>
          <a:p>
            <a:pPr algn="just"/>
            <a:r>
              <a:rPr lang="en-US" sz="2400" i="1" dirty="0">
                <a:solidFill>
                  <a:schemeClr val="bg1"/>
                </a:solidFill>
              </a:rPr>
              <a:t>10 for Demas, having loved this present world, has deserted me and gone to Thessalonica…14 Alexander the coppersmith did me much harm; the Lord will repay him according to his deeds. 15 Be on guard against him yourself, for he vigorously opposed our teaching. 16 At my first defense no one supported me, but all deserted me; may it not be counted against them.</a:t>
            </a:r>
            <a:endParaRPr lang="en-US" sz="2400" dirty="0">
              <a:solidFill>
                <a:schemeClr val="bg1"/>
              </a:solidFill>
            </a:endParaRPr>
          </a:p>
        </p:txBody>
      </p:sp>
    </p:spTree>
    <p:extLst>
      <p:ext uri="{BB962C8B-B14F-4D97-AF65-F5344CB8AC3E}">
        <p14:creationId xmlns:p14="http://schemas.microsoft.com/office/powerpoint/2010/main" val="192111397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75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75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175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175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1750"/>
                                        <p:tgtEl>
                                          <p:spTgt spid="4">
                                            <p:txEl>
                                              <p:pRg st="3" end="3"/>
                                            </p:txEl>
                                          </p:spTgt>
                                        </p:tgtEl>
                                      </p:cBhvr>
                                    </p:animEffect>
                                  </p:childTnLst>
                                </p:cTn>
                              </p:par>
                            </p:childTnLst>
                          </p:cTn>
                        </p:par>
                        <p:par>
                          <p:cTn id="23" fill="hold">
                            <p:stCondLst>
                              <p:cond delay="1750"/>
                            </p:stCondLst>
                            <p:childTnLst>
                              <p:par>
                                <p:cTn id="24" presetID="10" presetClass="entr" presetSubtype="0" fill="hold" grpId="0" nodeType="afterEffect">
                                  <p:stCondLst>
                                    <p:cond delay="250"/>
                                  </p:stCondLst>
                                  <p:childTnLst>
                                    <p:set>
                                      <p:cBhvr>
                                        <p:cTn id="25" dur="1" fill="hold">
                                          <p:stCondLst>
                                            <p:cond delay="0"/>
                                          </p:stCondLst>
                                        </p:cTn>
                                        <p:tgtEl>
                                          <p:spTgt spid="5"/>
                                        </p:tgtEl>
                                        <p:attrNameLst>
                                          <p:attrName>style.visibility</p:attrName>
                                        </p:attrNameLst>
                                      </p:cBhvr>
                                      <p:to>
                                        <p:strVal val="visible"/>
                                      </p:to>
                                    </p:set>
                                    <p:animEffect transition="in" filter="fade">
                                      <p:cBhvr>
                                        <p:cTn id="26" dur="175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113250"/>
            <a:ext cx="9144000" cy="1655762"/>
          </a:xfrm>
        </p:spPr>
        <p:txBody>
          <a:bodyPr/>
          <a:lstStyle/>
          <a:p>
            <a:r>
              <a:rPr lang="en-US" dirty="0"/>
              <a:t>Faithfully Living with Courage and Commitment – 2 Timothy</a:t>
            </a:r>
          </a:p>
        </p:txBody>
      </p:sp>
      <p:sp>
        <p:nvSpPr>
          <p:cNvPr id="2" name="TextBox 1">
            <a:extLst>
              <a:ext uri="{FF2B5EF4-FFF2-40B4-BE49-F238E27FC236}">
                <a16:creationId xmlns:a16="http://schemas.microsoft.com/office/drawing/2014/main" id="{F75B297A-DDE0-4C5C-8AB4-BF625BBFCBDA}"/>
              </a:ext>
            </a:extLst>
          </p:cNvPr>
          <p:cNvSpPr txBox="1"/>
          <p:nvPr/>
        </p:nvSpPr>
        <p:spPr>
          <a:xfrm>
            <a:off x="250520" y="613776"/>
            <a:ext cx="11661731" cy="646331"/>
          </a:xfrm>
          <a:prstGeom prst="rect">
            <a:avLst/>
          </a:prstGeom>
          <a:noFill/>
          <a:ln>
            <a:solidFill>
              <a:schemeClr val="tx2"/>
            </a:solidFill>
          </a:ln>
        </p:spPr>
        <p:txBody>
          <a:bodyPr wrap="square" rtlCol="0">
            <a:spAutoFit/>
          </a:bodyPr>
          <a:lstStyle/>
          <a:p>
            <a:pPr algn="ctr"/>
            <a:r>
              <a:rPr lang="en-US" sz="3600" b="1" dirty="0">
                <a:solidFill>
                  <a:schemeClr val="bg1"/>
                </a:solidFill>
              </a:rPr>
              <a:t>James 1:2-4</a:t>
            </a:r>
          </a:p>
        </p:txBody>
      </p:sp>
      <p:sp>
        <p:nvSpPr>
          <p:cNvPr id="4" name="TextBox 3">
            <a:extLst>
              <a:ext uri="{FF2B5EF4-FFF2-40B4-BE49-F238E27FC236}">
                <a16:creationId xmlns:a16="http://schemas.microsoft.com/office/drawing/2014/main" id="{E608B9D8-1865-4B62-B899-A104A5E7156F}"/>
              </a:ext>
            </a:extLst>
          </p:cNvPr>
          <p:cNvSpPr txBox="1"/>
          <p:nvPr/>
        </p:nvSpPr>
        <p:spPr>
          <a:xfrm>
            <a:off x="265134" y="1279742"/>
            <a:ext cx="11661731" cy="2308324"/>
          </a:xfrm>
          <a:prstGeom prst="rect">
            <a:avLst/>
          </a:prstGeom>
          <a:noFill/>
          <a:ln>
            <a:noFill/>
          </a:ln>
        </p:spPr>
        <p:txBody>
          <a:bodyPr wrap="square" rtlCol="0">
            <a:spAutoFit/>
          </a:bodyPr>
          <a:lstStyle/>
          <a:p>
            <a:pPr marL="0" marR="0" algn="just">
              <a:spcBef>
                <a:spcPts val="0"/>
              </a:spcBef>
              <a:spcAft>
                <a:spcPts val="0"/>
              </a:spcAft>
            </a:pPr>
            <a:r>
              <a:rPr lang="en-US" sz="3600" i="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2 Consider it all joy, my brethren, when you encounter various trials, 3 knowing that the testing of your faith produces endurance. 4 And let endurance have its perfect result, so that you may be perfect and complete, lacking in nothing. </a:t>
            </a:r>
            <a:endParaRPr lang="en-US" sz="3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590680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750">
        <p15:prstTrans prst="drape"/>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113250"/>
            <a:ext cx="9144000" cy="1655762"/>
          </a:xfrm>
        </p:spPr>
        <p:txBody>
          <a:bodyPr/>
          <a:lstStyle/>
          <a:p>
            <a:r>
              <a:rPr lang="en-US" dirty="0"/>
              <a:t>Faithfully Living with Courage and Commitment – 2 Timothy</a:t>
            </a:r>
          </a:p>
        </p:txBody>
      </p:sp>
      <p:sp>
        <p:nvSpPr>
          <p:cNvPr id="2" name="TextBox 1">
            <a:extLst>
              <a:ext uri="{FF2B5EF4-FFF2-40B4-BE49-F238E27FC236}">
                <a16:creationId xmlns:a16="http://schemas.microsoft.com/office/drawing/2014/main" id="{F75B297A-DDE0-4C5C-8AB4-BF625BBFCBDA}"/>
              </a:ext>
            </a:extLst>
          </p:cNvPr>
          <p:cNvSpPr txBox="1"/>
          <p:nvPr/>
        </p:nvSpPr>
        <p:spPr>
          <a:xfrm>
            <a:off x="250520" y="613776"/>
            <a:ext cx="11661731" cy="646331"/>
          </a:xfrm>
          <a:prstGeom prst="rect">
            <a:avLst/>
          </a:prstGeom>
          <a:noFill/>
          <a:ln>
            <a:solidFill>
              <a:schemeClr val="tx2"/>
            </a:solidFill>
          </a:ln>
        </p:spPr>
        <p:txBody>
          <a:bodyPr wrap="square" rtlCol="0">
            <a:spAutoFit/>
          </a:bodyPr>
          <a:lstStyle/>
          <a:p>
            <a:pPr algn="ctr"/>
            <a:r>
              <a:rPr lang="en-US" sz="3600" b="1" dirty="0">
                <a:solidFill>
                  <a:schemeClr val="bg1"/>
                </a:solidFill>
              </a:rPr>
              <a:t>Ephesians 4:31-5:2</a:t>
            </a:r>
          </a:p>
        </p:txBody>
      </p:sp>
      <p:sp>
        <p:nvSpPr>
          <p:cNvPr id="4" name="TextBox 3">
            <a:extLst>
              <a:ext uri="{FF2B5EF4-FFF2-40B4-BE49-F238E27FC236}">
                <a16:creationId xmlns:a16="http://schemas.microsoft.com/office/drawing/2014/main" id="{E608B9D8-1865-4B62-B899-A104A5E7156F}"/>
              </a:ext>
            </a:extLst>
          </p:cNvPr>
          <p:cNvSpPr txBox="1"/>
          <p:nvPr/>
        </p:nvSpPr>
        <p:spPr>
          <a:xfrm>
            <a:off x="265134" y="1279742"/>
            <a:ext cx="11661731" cy="3970318"/>
          </a:xfrm>
          <a:prstGeom prst="rect">
            <a:avLst/>
          </a:prstGeom>
          <a:noFill/>
          <a:ln>
            <a:noFill/>
          </a:ln>
        </p:spPr>
        <p:txBody>
          <a:bodyPr wrap="square" rtlCol="0">
            <a:spAutoFit/>
          </a:bodyPr>
          <a:lstStyle/>
          <a:p>
            <a:pPr marL="0" marR="0" algn="just">
              <a:spcBef>
                <a:spcPts val="0"/>
              </a:spcBef>
              <a:spcAft>
                <a:spcPts val="0"/>
              </a:spcAft>
            </a:pPr>
            <a:r>
              <a:rPr lang="en-US" sz="3600" i="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31 Let all bitterness and wrath and anger and clamor and slander be put away from you, along with all malice. 32 Be kind to one another, tender-hearted, forgiving each other, just as God in Christ also has forgiven you. 5:1 Therefore be imitators of God, as beloved children; 2 and walk in love, just as Christ also loved you and gave Himself up for us, an offering and a sacrifice to God as a fragrant aroma. </a:t>
            </a:r>
            <a:endParaRPr lang="en-US" sz="3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1411976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750">
        <p15:prstTrans prst="drape"/>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113250"/>
            <a:ext cx="9144000" cy="1655762"/>
          </a:xfrm>
        </p:spPr>
        <p:txBody>
          <a:bodyPr/>
          <a:lstStyle/>
          <a:p>
            <a:r>
              <a:rPr lang="en-US" dirty="0"/>
              <a:t>Faithfully Living with Courage and Commitment – 2 Timothy</a:t>
            </a:r>
          </a:p>
        </p:txBody>
      </p:sp>
      <p:sp>
        <p:nvSpPr>
          <p:cNvPr id="2" name="TextBox 1">
            <a:extLst>
              <a:ext uri="{FF2B5EF4-FFF2-40B4-BE49-F238E27FC236}">
                <a16:creationId xmlns:a16="http://schemas.microsoft.com/office/drawing/2014/main" id="{F75B297A-DDE0-4C5C-8AB4-BF625BBFCBDA}"/>
              </a:ext>
            </a:extLst>
          </p:cNvPr>
          <p:cNvSpPr txBox="1"/>
          <p:nvPr/>
        </p:nvSpPr>
        <p:spPr>
          <a:xfrm>
            <a:off x="250520" y="613776"/>
            <a:ext cx="11661731" cy="646331"/>
          </a:xfrm>
          <a:prstGeom prst="rect">
            <a:avLst/>
          </a:prstGeom>
          <a:noFill/>
          <a:ln>
            <a:solidFill>
              <a:schemeClr val="tx2"/>
            </a:solidFill>
          </a:ln>
        </p:spPr>
        <p:txBody>
          <a:bodyPr wrap="square" rtlCol="0">
            <a:spAutoFit/>
          </a:bodyPr>
          <a:lstStyle/>
          <a:p>
            <a:pPr algn="ctr"/>
            <a:r>
              <a:rPr lang="en-US" sz="3600" b="1" dirty="0">
                <a:solidFill>
                  <a:schemeClr val="bg1"/>
                </a:solidFill>
              </a:rPr>
              <a:t>C.S. Lewis</a:t>
            </a:r>
          </a:p>
        </p:txBody>
      </p:sp>
      <p:sp>
        <p:nvSpPr>
          <p:cNvPr id="4" name="TextBox 3">
            <a:extLst>
              <a:ext uri="{FF2B5EF4-FFF2-40B4-BE49-F238E27FC236}">
                <a16:creationId xmlns:a16="http://schemas.microsoft.com/office/drawing/2014/main" id="{E608B9D8-1865-4B62-B899-A104A5E7156F}"/>
              </a:ext>
            </a:extLst>
          </p:cNvPr>
          <p:cNvSpPr txBox="1"/>
          <p:nvPr/>
        </p:nvSpPr>
        <p:spPr>
          <a:xfrm>
            <a:off x="265134" y="1279742"/>
            <a:ext cx="11661731" cy="2862322"/>
          </a:xfrm>
          <a:prstGeom prst="rect">
            <a:avLst/>
          </a:prstGeom>
          <a:noFill/>
          <a:ln>
            <a:noFill/>
          </a:ln>
        </p:spPr>
        <p:txBody>
          <a:bodyPr wrap="square" rtlCol="0">
            <a:spAutoFit/>
          </a:bodyPr>
          <a:lstStyle/>
          <a:p>
            <a:pPr marL="0" marR="0" algn="just">
              <a:spcBef>
                <a:spcPts val="0"/>
              </a:spcBef>
              <a:spcAft>
                <a:spcPts val="0"/>
              </a:spcAft>
            </a:pPr>
            <a:r>
              <a:rPr lang="en-US" sz="3600" i="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Real forgiveness means looking steadily at the sin, the sin that is left over without any excuse, after all allowances have been made, and seeing it in all its horror, dirt, meanness and malice, and nevertheless being wholly reconciled to the man who has done it.</a:t>
            </a:r>
            <a:endParaRPr lang="en-US" sz="3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3425663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750">
        <p15:prstTrans prst="drape"/>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close up of a logo&#10;&#10;Description automatically generated">
            <a:extLst>
              <a:ext uri="{FF2B5EF4-FFF2-40B4-BE49-F238E27FC236}">
                <a16:creationId xmlns:a16="http://schemas.microsoft.com/office/drawing/2014/main" id="{8AFB965C-C290-4B19-BF60-142EC80D76F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783332"/>
            <a:ext cx="12192000" cy="3843130"/>
          </a:xfrm>
          <a:prstGeom prst="rect">
            <a:avLst/>
          </a:prstGeom>
        </p:spPr>
      </p:pic>
      <p:sp>
        <p:nvSpPr>
          <p:cNvPr id="2" name="TextBox 1">
            <a:extLst>
              <a:ext uri="{FF2B5EF4-FFF2-40B4-BE49-F238E27FC236}">
                <a16:creationId xmlns:a16="http://schemas.microsoft.com/office/drawing/2014/main" id="{B3DBC5A5-A655-4396-885E-7E23D933771C}"/>
              </a:ext>
            </a:extLst>
          </p:cNvPr>
          <p:cNvSpPr txBox="1"/>
          <p:nvPr/>
        </p:nvSpPr>
        <p:spPr>
          <a:xfrm>
            <a:off x="125260" y="5724395"/>
            <a:ext cx="11924778" cy="954107"/>
          </a:xfrm>
          <a:prstGeom prst="rect">
            <a:avLst/>
          </a:prstGeom>
          <a:noFill/>
          <a:ln>
            <a:solidFill>
              <a:schemeClr val="tx2"/>
            </a:solidFill>
          </a:ln>
        </p:spPr>
        <p:txBody>
          <a:bodyPr wrap="square" rtlCol="0">
            <a:spAutoFit/>
          </a:bodyPr>
          <a:lstStyle/>
          <a:p>
            <a:pPr algn="ctr"/>
            <a:r>
              <a:rPr lang="en-US" sz="2800" i="1" dirty="0">
                <a:solidFill>
                  <a:schemeClr val="bg1"/>
                </a:solidFill>
              </a:rPr>
              <a:t>Faithfully Navigating Difficulties</a:t>
            </a:r>
          </a:p>
          <a:p>
            <a:pPr algn="ctr"/>
            <a:r>
              <a:rPr lang="en-US" sz="2800" dirty="0">
                <a:solidFill>
                  <a:schemeClr val="bg1"/>
                </a:solidFill>
              </a:rPr>
              <a:t>2 Timothy 4:9-22 (Part 2)</a:t>
            </a:r>
          </a:p>
        </p:txBody>
      </p:sp>
    </p:spTree>
    <p:extLst>
      <p:ext uri="{BB962C8B-B14F-4D97-AF65-F5344CB8AC3E}">
        <p14:creationId xmlns:p14="http://schemas.microsoft.com/office/powerpoint/2010/main" val="24124524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113250"/>
            <a:ext cx="9144000" cy="1655762"/>
          </a:xfrm>
        </p:spPr>
        <p:txBody>
          <a:bodyPr/>
          <a:lstStyle/>
          <a:p>
            <a:r>
              <a:rPr lang="en-US" dirty="0"/>
              <a:t>Faithfully Living with Courage and Commitment – 2 Timothy</a:t>
            </a:r>
          </a:p>
        </p:txBody>
      </p:sp>
      <p:sp>
        <p:nvSpPr>
          <p:cNvPr id="2" name="TextBox 1">
            <a:extLst>
              <a:ext uri="{FF2B5EF4-FFF2-40B4-BE49-F238E27FC236}">
                <a16:creationId xmlns:a16="http://schemas.microsoft.com/office/drawing/2014/main" id="{F75B297A-DDE0-4C5C-8AB4-BF625BBFCBDA}"/>
              </a:ext>
            </a:extLst>
          </p:cNvPr>
          <p:cNvSpPr txBox="1"/>
          <p:nvPr/>
        </p:nvSpPr>
        <p:spPr>
          <a:xfrm>
            <a:off x="250520" y="613776"/>
            <a:ext cx="11661731" cy="646331"/>
          </a:xfrm>
          <a:prstGeom prst="rect">
            <a:avLst/>
          </a:prstGeom>
          <a:noFill/>
          <a:ln>
            <a:solidFill>
              <a:schemeClr val="tx2"/>
            </a:solidFill>
          </a:ln>
        </p:spPr>
        <p:txBody>
          <a:bodyPr wrap="square" rtlCol="0">
            <a:spAutoFit/>
          </a:bodyPr>
          <a:lstStyle/>
          <a:p>
            <a:pPr algn="ctr"/>
            <a:r>
              <a:rPr lang="en-US" sz="3600" b="1" dirty="0">
                <a:solidFill>
                  <a:schemeClr val="bg1"/>
                </a:solidFill>
              </a:rPr>
              <a:t>2 Timothy 4:9-16</a:t>
            </a:r>
          </a:p>
        </p:txBody>
      </p:sp>
      <p:sp>
        <p:nvSpPr>
          <p:cNvPr id="4" name="TextBox 3">
            <a:extLst>
              <a:ext uri="{FF2B5EF4-FFF2-40B4-BE49-F238E27FC236}">
                <a16:creationId xmlns:a16="http://schemas.microsoft.com/office/drawing/2014/main" id="{E608B9D8-1865-4B62-B899-A104A5E7156F}"/>
              </a:ext>
            </a:extLst>
          </p:cNvPr>
          <p:cNvSpPr txBox="1"/>
          <p:nvPr/>
        </p:nvSpPr>
        <p:spPr>
          <a:xfrm>
            <a:off x="265134" y="1279742"/>
            <a:ext cx="11661731" cy="5509200"/>
          </a:xfrm>
          <a:prstGeom prst="rect">
            <a:avLst/>
          </a:prstGeom>
          <a:noFill/>
          <a:ln>
            <a:noFill/>
          </a:ln>
        </p:spPr>
        <p:txBody>
          <a:bodyPr wrap="square" rtlCol="0">
            <a:spAutoFit/>
          </a:bodyPr>
          <a:lstStyle/>
          <a:p>
            <a:pPr marL="0" marR="0" algn="just">
              <a:spcBef>
                <a:spcPts val="0"/>
              </a:spcBef>
              <a:spcAft>
                <a:spcPts val="0"/>
              </a:spcAft>
            </a:pPr>
            <a:r>
              <a:rPr lang="en-US" sz="3200" i="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9 Make every effort to come to me soon; 10 for Demas, having loved this present world, has deserted me and gone to Thessalonica; </a:t>
            </a:r>
            <a:r>
              <a:rPr lang="en-US" sz="3200" i="1" dirty="0" err="1">
                <a:solidFill>
                  <a:schemeClr val="bg1"/>
                </a:solidFill>
                <a:effectLst/>
                <a:latin typeface="Calibri" panose="020F0502020204030204" pitchFamily="34" charset="0"/>
                <a:ea typeface="Calibri" panose="020F0502020204030204" pitchFamily="34" charset="0"/>
                <a:cs typeface="Calibri" panose="020F0502020204030204" pitchFamily="34" charset="0"/>
              </a:rPr>
              <a:t>Crescens</a:t>
            </a:r>
            <a:r>
              <a:rPr lang="en-US" sz="3200" i="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has gone to Galatia, Titus to Dalmatia. 11 Only Luke is with me. Pick up Mark and bring him with you, for he is useful to me for service. 12 But Tychicus I have sent to Ephesus. 13 When you come bring the cloak which I left at Troas with Carpus, and the books, especially the parchments. 14 Alexander the coppersmith did me much harm; the Lord will repay him according to his deeds. 15 Be on guard against him yourself, for he vigorously opposed our teaching. 16 At my first defense no one supported me, but all deserted me; may it not be counted against them. </a:t>
            </a:r>
            <a:endParaRPr lang="en-US" sz="3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4302990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750">
        <p15:prstTrans prst="drape"/>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113250"/>
            <a:ext cx="9144000" cy="1655762"/>
          </a:xfrm>
        </p:spPr>
        <p:txBody>
          <a:bodyPr/>
          <a:lstStyle/>
          <a:p>
            <a:r>
              <a:rPr lang="en-US" dirty="0"/>
              <a:t>Faithfully Living with Courage and Commitment – 2 Timothy</a:t>
            </a:r>
          </a:p>
        </p:txBody>
      </p:sp>
      <p:sp>
        <p:nvSpPr>
          <p:cNvPr id="2" name="TextBox 1">
            <a:extLst>
              <a:ext uri="{FF2B5EF4-FFF2-40B4-BE49-F238E27FC236}">
                <a16:creationId xmlns:a16="http://schemas.microsoft.com/office/drawing/2014/main" id="{F75B297A-DDE0-4C5C-8AB4-BF625BBFCBDA}"/>
              </a:ext>
            </a:extLst>
          </p:cNvPr>
          <p:cNvSpPr txBox="1"/>
          <p:nvPr/>
        </p:nvSpPr>
        <p:spPr>
          <a:xfrm>
            <a:off x="250520" y="613776"/>
            <a:ext cx="11661731" cy="646331"/>
          </a:xfrm>
          <a:prstGeom prst="rect">
            <a:avLst/>
          </a:prstGeom>
          <a:noFill/>
          <a:ln>
            <a:solidFill>
              <a:schemeClr val="tx2"/>
            </a:solidFill>
          </a:ln>
        </p:spPr>
        <p:txBody>
          <a:bodyPr wrap="square" rtlCol="0">
            <a:spAutoFit/>
          </a:bodyPr>
          <a:lstStyle/>
          <a:p>
            <a:pPr algn="ctr"/>
            <a:r>
              <a:rPr lang="en-US" sz="3600" b="1" dirty="0">
                <a:solidFill>
                  <a:schemeClr val="bg1"/>
                </a:solidFill>
              </a:rPr>
              <a:t>2 Timothy 4:17-22</a:t>
            </a:r>
          </a:p>
        </p:txBody>
      </p:sp>
      <p:sp>
        <p:nvSpPr>
          <p:cNvPr id="4" name="TextBox 3">
            <a:extLst>
              <a:ext uri="{FF2B5EF4-FFF2-40B4-BE49-F238E27FC236}">
                <a16:creationId xmlns:a16="http://schemas.microsoft.com/office/drawing/2014/main" id="{E608B9D8-1865-4B62-B899-A104A5E7156F}"/>
              </a:ext>
            </a:extLst>
          </p:cNvPr>
          <p:cNvSpPr txBox="1"/>
          <p:nvPr/>
        </p:nvSpPr>
        <p:spPr>
          <a:xfrm>
            <a:off x="265134" y="1279742"/>
            <a:ext cx="11661731" cy="5016758"/>
          </a:xfrm>
          <a:prstGeom prst="rect">
            <a:avLst/>
          </a:prstGeom>
          <a:noFill/>
          <a:ln>
            <a:noFill/>
          </a:ln>
        </p:spPr>
        <p:txBody>
          <a:bodyPr wrap="square" rtlCol="0">
            <a:spAutoFit/>
          </a:bodyPr>
          <a:lstStyle/>
          <a:p>
            <a:pPr marL="0" marR="0" algn="just">
              <a:spcBef>
                <a:spcPts val="0"/>
              </a:spcBef>
              <a:spcAft>
                <a:spcPts val="0"/>
              </a:spcAft>
            </a:pPr>
            <a:r>
              <a:rPr lang="en-US" sz="3200" i="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17 But the Lord stood with me and strengthened me, so that through me the proclamation might be fully accomplished, and that all the Gentiles might hear; and I was rescued out of the lion's mouth. 18 The Lord will rescue me from every evil deed, and will bring me safely to His heavenly kingdom; to Him be the glory forever and ever. Amen. 19 Greet Prisca and Aquila, and the household of </a:t>
            </a:r>
            <a:r>
              <a:rPr lang="en-US" sz="3200" i="1" dirty="0" err="1">
                <a:solidFill>
                  <a:schemeClr val="bg1"/>
                </a:solidFill>
                <a:effectLst/>
                <a:latin typeface="Calibri" panose="020F0502020204030204" pitchFamily="34" charset="0"/>
                <a:ea typeface="Calibri" panose="020F0502020204030204" pitchFamily="34" charset="0"/>
                <a:cs typeface="Calibri" panose="020F0502020204030204" pitchFamily="34" charset="0"/>
              </a:rPr>
              <a:t>Onesiphorus</a:t>
            </a:r>
            <a:r>
              <a:rPr lang="en-US" sz="3200" i="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20 Erastus remained at Corinth, but </a:t>
            </a:r>
            <a:r>
              <a:rPr lang="en-US" sz="3200" i="1" dirty="0" err="1">
                <a:solidFill>
                  <a:schemeClr val="bg1"/>
                </a:solidFill>
                <a:effectLst/>
                <a:latin typeface="Calibri" panose="020F0502020204030204" pitchFamily="34" charset="0"/>
                <a:ea typeface="Calibri" panose="020F0502020204030204" pitchFamily="34" charset="0"/>
                <a:cs typeface="Calibri" panose="020F0502020204030204" pitchFamily="34" charset="0"/>
              </a:rPr>
              <a:t>Trophimus</a:t>
            </a:r>
            <a:r>
              <a:rPr lang="en-US" sz="3200" i="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I left sick at Miletus. 21 Make every effort to come before winter. </a:t>
            </a:r>
            <a:r>
              <a:rPr lang="en-US" sz="3200" i="1" dirty="0" err="1">
                <a:solidFill>
                  <a:schemeClr val="bg1"/>
                </a:solidFill>
                <a:effectLst/>
                <a:latin typeface="Calibri" panose="020F0502020204030204" pitchFamily="34" charset="0"/>
                <a:ea typeface="Calibri" panose="020F0502020204030204" pitchFamily="34" charset="0"/>
                <a:cs typeface="Calibri" panose="020F0502020204030204" pitchFamily="34" charset="0"/>
              </a:rPr>
              <a:t>Eubulus</a:t>
            </a:r>
            <a:r>
              <a:rPr lang="en-US" sz="3200" i="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greets you, also </a:t>
            </a:r>
            <a:r>
              <a:rPr lang="en-US" sz="3200" i="1" dirty="0" err="1">
                <a:solidFill>
                  <a:schemeClr val="bg1"/>
                </a:solidFill>
                <a:effectLst/>
                <a:latin typeface="Calibri" panose="020F0502020204030204" pitchFamily="34" charset="0"/>
                <a:ea typeface="Calibri" panose="020F0502020204030204" pitchFamily="34" charset="0"/>
                <a:cs typeface="Calibri" panose="020F0502020204030204" pitchFamily="34" charset="0"/>
              </a:rPr>
              <a:t>Pudens</a:t>
            </a:r>
            <a:r>
              <a:rPr lang="en-US" sz="3200" i="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and Linus and Claudia and all the brethren. 22 The Lord be with your spirit. Grace be with you.  </a:t>
            </a:r>
            <a:endParaRPr lang="en-US" sz="3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625874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750">
        <p15:prstTrans prst="drape"/>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113250"/>
            <a:ext cx="9144000" cy="1655762"/>
          </a:xfrm>
        </p:spPr>
        <p:txBody>
          <a:bodyPr/>
          <a:lstStyle/>
          <a:p>
            <a:r>
              <a:rPr lang="en-US" dirty="0"/>
              <a:t>Faithfully Living with Courage and Commitment – 2 Timothy</a:t>
            </a:r>
          </a:p>
        </p:txBody>
      </p:sp>
      <p:sp>
        <p:nvSpPr>
          <p:cNvPr id="2" name="TextBox 1">
            <a:extLst>
              <a:ext uri="{FF2B5EF4-FFF2-40B4-BE49-F238E27FC236}">
                <a16:creationId xmlns:a16="http://schemas.microsoft.com/office/drawing/2014/main" id="{F75B297A-DDE0-4C5C-8AB4-BF625BBFCBDA}"/>
              </a:ext>
            </a:extLst>
          </p:cNvPr>
          <p:cNvSpPr txBox="1"/>
          <p:nvPr/>
        </p:nvSpPr>
        <p:spPr>
          <a:xfrm>
            <a:off x="250520" y="613776"/>
            <a:ext cx="11661731" cy="646331"/>
          </a:xfrm>
          <a:prstGeom prst="rect">
            <a:avLst/>
          </a:prstGeom>
          <a:noFill/>
          <a:ln>
            <a:solidFill>
              <a:schemeClr val="tx2"/>
            </a:solidFill>
          </a:ln>
        </p:spPr>
        <p:txBody>
          <a:bodyPr wrap="square" rtlCol="0">
            <a:spAutoFit/>
          </a:bodyPr>
          <a:lstStyle/>
          <a:p>
            <a:pPr algn="ctr"/>
            <a:r>
              <a:rPr lang="en-US" sz="3600" b="1" dirty="0">
                <a:solidFill>
                  <a:schemeClr val="bg1"/>
                </a:solidFill>
              </a:rPr>
              <a:t>Faithfully Navigating Difficulties</a:t>
            </a:r>
          </a:p>
        </p:txBody>
      </p:sp>
      <p:sp>
        <p:nvSpPr>
          <p:cNvPr id="4" name="TextBox 3">
            <a:extLst>
              <a:ext uri="{FF2B5EF4-FFF2-40B4-BE49-F238E27FC236}">
                <a16:creationId xmlns:a16="http://schemas.microsoft.com/office/drawing/2014/main" id="{E608B9D8-1865-4B62-B899-A104A5E7156F}"/>
              </a:ext>
            </a:extLst>
          </p:cNvPr>
          <p:cNvSpPr txBox="1"/>
          <p:nvPr/>
        </p:nvSpPr>
        <p:spPr>
          <a:xfrm>
            <a:off x="265134" y="1279742"/>
            <a:ext cx="11661731" cy="2554545"/>
          </a:xfrm>
          <a:prstGeom prst="rect">
            <a:avLst/>
          </a:prstGeom>
          <a:noFill/>
          <a:ln>
            <a:noFill/>
          </a:ln>
        </p:spPr>
        <p:txBody>
          <a:bodyPr wrap="square" rtlCol="0">
            <a:spAutoFit/>
          </a:bodyPr>
          <a:lstStyle/>
          <a:p>
            <a:pPr marL="857250" indent="-857250" algn="just">
              <a:buFont typeface="+mj-lt"/>
              <a:buAutoNum type="romanUcPeriod"/>
            </a:pPr>
            <a:r>
              <a:rPr lang="en-US" sz="3200" b="1" dirty="0">
                <a:solidFill>
                  <a:schemeClr val="bg1"/>
                </a:solidFill>
              </a:rPr>
              <a:t>When facing difficulties, seek to fellowship with the saints (4:9-12; 19-21)</a:t>
            </a:r>
          </a:p>
          <a:p>
            <a:pPr marL="857250" indent="-857250" algn="just">
              <a:buFont typeface="+mj-lt"/>
              <a:buAutoNum type="romanUcPeriod"/>
            </a:pPr>
            <a:r>
              <a:rPr lang="en-US" sz="3200" b="1" dirty="0">
                <a:solidFill>
                  <a:schemeClr val="bg1"/>
                </a:solidFill>
              </a:rPr>
              <a:t>When facing difficulties, seek to minister to others (4:11-12)</a:t>
            </a:r>
          </a:p>
          <a:p>
            <a:pPr marL="857250" indent="-857250" algn="just">
              <a:buFont typeface="+mj-lt"/>
              <a:buAutoNum type="romanUcPeriod"/>
            </a:pPr>
            <a:r>
              <a:rPr lang="en-US" sz="3200" b="1" dirty="0">
                <a:solidFill>
                  <a:schemeClr val="bg1"/>
                </a:solidFill>
              </a:rPr>
              <a:t>When facing difficulties, seek to meditate on the Word of God  (4:13)</a:t>
            </a:r>
          </a:p>
        </p:txBody>
      </p:sp>
      <p:sp>
        <p:nvSpPr>
          <p:cNvPr id="5" name="TextBox 4">
            <a:extLst>
              <a:ext uri="{FF2B5EF4-FFF2-40B4-BE49-F238E27FC236}">
                <a16:creationId xmlns:a16="http://schemas.microsoft.com/office/drawing/2014/main" id="{B87230DF-C5EA-4067-8429-3C5A1167843D}"/>
              </a:ext>
            </a:extLst>
          </p:cNvPr>
          <p:cNvSpPr txBox="1"/>
          <p:nvPr/>
        </p:nvSpPr>
        <p:spPr>
          <a:xfrm>
            <a:off x="1152395" y="3831711"/>
            <a:ext cx="10809960" cy="830997"/>
          </a:xfrm>
          <a:prstGeom prst="rect">
            <a:avLst/>
          </a:prstGeom>
          <a:noFill/>
          <a:ln>
            <a:noFill/>
          </a:ln>
        </p:spPr>
        <p:txBody>
          <a:bodyPr wrap="square" rtlCol="0">
            <a:spAutoFit/>
          </a:bodyPr>
          <a:lstStyle/>
          <a:p>
            <a:pPr algn="just"/>
            <a:r>
              <a:rPr lang="en-US" sz="2400" i="1" dirty="0">
                <a:solidFill>
                  <a:schemeClr val="bg1"/>
                </a:solidFill>
              </a:rPr>
              <a:t>When you come bring the cloak which I left at Troas with Carpus, and the books, especially the parchments.</a:t>
            </a:r>
            <a:endParaRPr lang="en-US" sz="2400" dirty="0">
              <a:solidFill>
                <a:schemeClr val="bg1"/>
              </a:solidFill>
            </a:endParaRPr>
          </a:p>
        </p:txBody>
      </p:sp>
    </p:spTree>
    <p:extLst>
      <p:ext uri="{BB962C8B-B14F-4D97-AF65-F5344CB8AC3E}">
        <p14:creationId xmlns:p14="http://schemas.microsoft.com/office/powerpoint/2010/main" val="88196351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75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75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175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1750"/>
                                        <p:tgtEl>
                                          <p:spTgt spid="4">
                                            <p:txEl>
                                              <p:pRg st="2" end="2"/>
                                            </p:txEl>
                                          </p:spTgt>
                                        </p:tgtEl>
                                      </p:cBhvr>
                                    </p:animEffect>
                                  </p:childTnLst>
                                </p:cTn>
                              </p:par>
                            </p:childTnLst>
                          </p:cTn>
                        </p:par>
                        <p:par>
                          <p:cTn id="18" fill="hold">
                            <p:stCondLst>
                              <p:cond delay="1750"/>
                            </p:stCondLst>
                            <p:childTnLst>
                              <p:par>
                                <p:cTn id="19" presetID="10" presetClass="entr" presetSubtype="0" fill="hold" grpId="0" nodeType="afterEffect">
                                  <p:stCondLst>
                                    <p:cond delay="250"/>
                                  </p:stCondLst>
                                  <p:childTnLst>
                                    <p:set>
                                      <p:cBhvr>
                                        <p:cTn id="20" dur="1" fill="hold">
                                          <p:stCondLst>
                                            <p:cond delay="0"/>
                                          </p:stCondLst>
                                        </p:cTn>
                                        <p:tgtEl>
                                          <p:spTgt spid="5"/>
                                        </p:tgtEl>
                                        <p:attrNameLst>
                                          <p:attrName>style.visibility</p:attrName>
                                        </p:attrNameLst>
                                      </p:cBhvr>
                                      <p:to>
                                        <p:strVal val="visible"/>
                                      </p:to>
                                    </p:set>
                                    <p:animEffect transition="in" filter="fade">
                                      <p:cBhvr>
                                        <p:cTn id="21" dur="175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113250"/>
            <a:ext cx="9144000" cy="1655762"/>
          </a:xfrm>
        </p:spPr>
        <p:txBody>
          <a:bodyPr/>
          <a:lstStyle/>
          <a:p>
            <a:r>
              <a:rPr lang="en-US" dirty="0"/>
              <a:t>Faithfully Living with Courage and Commitment – 2 Timothy</a:t>
            </a:r>
          </a:p>
        </p:txBody>
      </p:sp>
      <p:sp>
        <p:nvSpPr>
          <p:cNvPr id="2" name="TextBox 1">
            <a:extLst>
              <a:ext uri="{FF2B5EF4-FFF2-40B4-BE49-F238E27FC236}">
                <a16:creationId xmlns:a16="http://schemas.microsoft.com/office/drawing/2014/main" id="{F75B297A-DDE0-4C5C-8AB4-BF625BBFCBDA}"/>
              </a:ext>
            </a:extLst>
          </p:cNvPr>
          <p:cNvSpPr txBox="1"/>
          <p:nvPr/>
        </p:nvSpPr>
        <p:spPr>
          <a:xfrm>
            <a:off x="250520" y="613776"/>
            <a:ext cx="11661731" cy="646331"/>
          </a:xfrm>
          <a:prstGeom prst="rect">
            <a:avLst/>
          </a:prstGeom>
          <a:noFill/>
          <a:ln>
            <a:solidFill>
              <a:schemeClr val="tx2"/>
            </a:solidFill>
          </a:ln>
        </p:spPr>
        <p:txBody>
          <a:bodyPr wrap="square" rtlCol="0">
            <a:spAutoFit/>
          </a:bodyPr>
          <a:lstStyle/>
          <a:p>
            <a:pPr algn="ctr"/>
            <a:r>
              <a:rPr lang="en-US" sz="3600" b="1" dirty="0">
                <a:solidFill>
                  <a:schemeClr val="bg1"/>
                </a:solidFill>
              </a:rPr>
              <a:t>Spurgeon</a:t>
            </a:r>
          </a:p>
        </p:txBody>
      </p:sp>
      <p:sp>
        <p:nvSpPr>
          <p:cNvPr id="4" name="TextBox 3">
            <a:extLst>
              <a:ext uri="{FF2B5EF4-FFF2-40B4-BE49-F238E27FC236}">
                <a16:creationId xmlns:a16="http://schemas.microsoft.com/office/drawing/2014/main" id="{E608B9D8-1865-4B62-B899-A104A5E7156F}"/>
              </a:ext>
            </a:extLst>
          </p:cNvPr>
          <p:cNvSpPr txBox="1"/>
          <p:nvPr/>
        </p:nvSpPr>
        <p:spPr>
          <a:xfrm>
            <a:off x="265134" y="1279742"/>
            <a:ext cx="11661731" cy="3416320"/>
          </a:xfrm>
          <a:prstGeom prst="rect">
            <a:avLst/>
          </a:prstGeom>
          <a:noFill/>
          <a:ln>
            <a:noFill/>
          </a:ln>
        </p:spPr>
        <p:txBody>
          <a:bodyPr wrap="square" rtlCol="0">
            <a:spAutoFit/>
          </a:bodyPr>
          <a:lstStyle/>
          <a:p>
            <a:pPr marL="0" marR="0" algn="just">
              <a:spcBef>
                <a:spcPts val="0"/>
              </a:spcBef>
              <a:spcAft>
                <a:spcPts val="0"/>
              </a:spcAft>
            </a:pPr>
            <a:r>
              <a:rPr lang="en-US" sz="3600" i="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He is inspired, and yet he wants books! He has been preaching at least for thirty years, and yet he wants books! He had seen the Lord, and yet he wants books! He had had a wider experience than most men, and yet he wants books! He had written the major part of the New Testament, and yet he wants books!</a:t>
            </a:r>
            <a:r>
              <a:rPr lang="en-US" sz="3600" baseline="30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3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5950575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750">
        <p15:prstTrans prst="drape"/>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113250"/>
            <a:ext cx="9144000" cy="1655762"/>
          </a:xfrm>
        </p:spPr>
        <p:txBody>
          <a:bodyPr/>
          <a:lstStyle/>
          <a:p>
            <a:r>
              <a:rPr lang="en-US" dirty="0"/>
              <a:t>Faithfully Living with Courage and Commitment – 2 Timothy</a:t>
            </a:r>
          </a:p>
        </p:txBody>
      </p:sp>
      <p:sp>
        <p:nvSpPr>
          <p:cNvPr id="2" name="TextBox 1">
            <a:extLst>
              <a:ext uri="{FF2B5EF4-FFF2-40B4-BE49-F238E27FC236}">
                <a16:creationId xmlns:a16="http://schemas.microsoft.com/office/drawing/2014/main" id="{F75B297A-DDE0-4C5C-8AB4-BF625BBFCBDA}"/>
              </a:ext>
            </a:extLst>
          </p:cNvPr>
          <p:cNvSpPr txBox="1"/>
          <p:nvPr/>
        </p:nvSpPr>
        <p:spPr>
          <a:xfrm>
            <a:off x="250520" y="613776"/>
            <a:ext cx="11661731" cy="646331"/>
          </a:xfrm>
          <a:prstGeom prst="rect">
            <a:avLst/>
          </a:prstGeom>
          <a:noFill/>
          <a:ln>
            <a:solidFill>
              <a:schemeClr val="tx2"/>
            </a:solidFill>
          </a:ln>
        </p:spPr>
        <p:txBody>
          <a:bodyPr wrap="square" rtlCol="0">
            <a:spAutoFit/>
          </a:bodyPr>
          <a:lstStyle/>
          <a:p>
            <a:pPr algn="ctr"/>
            <a:r>
              <a:rPr lang="en-US" sz="3600" b="1" dirty="0">
                <a:solidFill>
                  <a:schemeClr val="bg1"/>
                </a:solidFill>
              </a:rPr>
              <a:t>Psalm 22 and 2 Timothy 4:16-18</a:t>
            </a:r>
          </a:p>
        </p:txBody>
      </p:sp>
      <p:sp>
        <p:nvSpPr>
          <p:cNvPr id="4" name="TextBox 3">
            <a:extLst>
              <a:ext uri="{FF2B5EF4-FFF2-40B4-BE49-F238E27FC236}">
                <a16:creationId xmlns:a16="http://schemas.microsoft.com/office/drawing/2014/main" id="{E608B9D8-1865-4B62-B899-A104A5E7156F}"/>
              </a:ext>
            </a:extLst>
          </p:cNvPr>
          <p:cNvSpPr txBox="1"/>
          <p:nvPr/>
        </p:nvSpPr>
        <p:spPr>
          <a:xfrm>
            <a:off x="265134" y="1279742"/>
            <a:ext cx="11661731" cy="5016758"/>
          </a:xfrm>
          <a:prstGeom prst="rect">
            <a:avLst/>
          </a:prstGeom>
          <a:noFill/>
          <a:ln>
            <a:noFill/>
          </a:ln>
        </p:spPr>
        <p:txBody>
          <a:bodyPr wrap="square" rtlCol="0">
            <a:spAutoFit/>
          </a:bodyPr>
          <a:lstStyle/>
          <a:p>
            <a:pPr marL="0" marR="0" algn="just">
              <a:spcBef>
                <a:spcPts val="0"/>
              </a:spcBef>
              <a:spcAft>
                <a:spcPts val="0"/>
              </a:spcAft>
            </a:pPr>
            <a:r>
              <a:rPr lang="en-US" sz="3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1) Verse 16, </a:t>
            </a:r>
            <a:r>
              <a:rPr lang="en-US" sz="3200" dirty="0">
                <a:solidFill>
                  <a:schemeClr val="bg1"/>
                </a:solidFill>
                <a:effectLst/>
                <a:latin typeface="Calibri" panose="020F0502020204030204" pitchFamily="34" charset="0"/>
                <a:ea typeface="Calibri" panose="020F0502020204030204" pitchFamily="34" charset="0"/>
                <a:cs typeface="Helvetica" panose="020B0604020202020204" pitchFamily="34" charset="0"/>
              </a:rPr>
              <a:t>“everyone deserted me,” alludes to Psalm 22:1, “why have you forsaken me?” </a:t>
            </a:r>
            <a:endParaRPr lang="en-US" sz="3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3200" dirty="0">
                <a:solidFill>
                  <a:schemeClr val="bg1"/>
                </a:solidFill>
                <a:effectLst/>
                <a:latin typeface="Calibri" panose="020F0502020204030204" pitchFamily="34" charset="0"/>
                <a:ea typeface="Calibri" panose="020F0502020204030204" pitchFamily="34" charset="0"/>
                <a:cs typeface="Helvetica" panose="020B0604020202020204" pitchFamily="34" charset="0"/>
              </a:rPr>
              <a:t>2) Verse 16, “n</a:t>
            </a:r>
            <a:r>
              <a:rPr lang="en-US" sz="3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o one came to my support,</a:t>
            </a:r>
            <a:r>
              <a:rPr lang="en-US" sz="3200" dirty="0">
                <a:solidFill>
                  <a:schemeClr val="bg1"/>
                </a:solidFill>
                <a:effectLst/>
                <a:latin typeface="Calibri" panose="020F0502020204030204" pitchFamily="34" charset="0"/>
                <a:ea typeface="Calibri" panose="020F0502020204030204" pitchFamily="34" charset="0"/>
                <a:cs typeface="Helvetica" panose="020B0604020202020204" pitchFamily="34" charset="0"/>
              </a:rPr>
              <a:t>” references Psalm 22:11, “there is no one to help.” </a:t>
            </a:r>
            <a:endParaRPr lang="en-US" sz="3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3200" dirty="0">
                <a:solidFill>
                  <a:schemeClr val="bg1"/>
                </a:solidFill>
                <a:effectLst/>
                <a:latin typeface="Calibri" panose="020F0502020204030204" pitchFamily="34" charset="0"/>
                <a:ea typeface="Calibri" panose="020F0502020204030204" pitchFamily="34" charset="0"/>
                <a:cs typeface="Helvetica" panose="020B0604020202020204" pitchFamily="34" charset="0"/>
              </a:rPr>
              <a:t>3) Verse 17, “I was delivered from the lion’s mouth,” alludes to Psalm 22:21, “Rescue me from the mouth of the lions.” </a:t>
            </a:r>
            <a:endParaRPr lang="en-US" sz="3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3200" dirty="0">
                <a:solidFill>
                  <a:schemeClr val="bg1"/>
                </a:solidFill>
                <a:effectLst/>
                <a:latin typeface="Calibri" panose="020F0502020204030204" pitchFamily="34" charset="0"/>
                <a:ea typeface="Calibri" panose="020F0502020204030204" pitchFamily="34" charset="0"/>
                <a:cs typeface="Helvetica" panose="020B0604020202020204" pitchFamily="34" charset="0"/>
              </a:rPr>
              <a:t>4) Verse 17, “and all the Gentiles might hear it,” is simil</a:t>
            </a:r>
            <a:r>
              <a:rPr lang="en-US" sz="3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ar to Psalm 22:27, </a:t>
            </a:r>
            <a:r>
              <a:rPr lang="en-US" sz="3200" dirty="0">
                <a:solidFill>
                  <a:schemeClr val="bg1"/>
                </a:solidFill>
                <a:effectLst/>
                <a:latin typeface="Calibri" panose="020F0502020204030204" pitchFamily="34" charset="0"/>
                <a:ea typeface="Calibri" panose="020F0502020204030204" pitchFamily="34" charset="0"/>
                <a:cs typeface="Helvetica" panose="020B0604020202020204" pitchFamily="34" charset="0"/>
              </a:rPr>
              <a:t>“All the ends of the earth will remember and turn to the </a:t>
            </a:r>
            <a:r>
              <a:rPr lang="en-US" sz="3200" cap="small"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Lord</a:t>
            </a:r>
            <a:r>
              <a:rPr lang="en-US" sz="3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a:t>
            </a:r>
            <a:r>
              <a:rPr lang="en-US" sz="3200" dirty="0">
                <a:solidFill>
                  <a:schemeClr val="bg1"/>
                </a:solidFill>
                <a:effectLst/>
                <a:latin typeface="Calibri" panose="020F0502020204030204" pitchFamily="34" charset="0"/>
                <a:ea typeface="Calibri" panose="020F0502020204030204" pitchFamily="34" charset="0"/>
                <a:cs typeface="Helvetica" panose="020B0604020202020204" pitchFamily="34" charset="0"/>
              </a:rPr>
              <a:t>” </a:t>
            </a:r>
            <a:endParaRPr lang="en-US" sz="3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3200" dirty="0">
                <a:solidFill>
                  <a:schemeClr val="bg1"/>
                </a:solidFill>
                <a:effectLst/>
                <a:latin typeface="Calibri" panose="020F0502020204030204" pitchFamily="34" charset="0"/>
                <a:ea typeface="Calibri" panose="020F0502020204030204" pitchFamily="34" charset="0"/>
                <a:cs typeface="Helvetica" panose="020B0604020202020204" pitchFamily="34" charset="0"/>
              </a:rPr>
              <a:t>5) Verse 18, “and will bring me safely to his heavenly kingdom,” echoes Psalm 22:28, “dominion belongs to the </a:t>
            </a:r>
            <a:r>
              <a:rPr lang="en-US" sz="3200" cap="small"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Lord</a:t>
            </a:r>
            <a:r>
              <a:rPr lang="en-US" sz="3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a:t>
            </a:r>
            <a:r>
              <a:rPr lang="en-US" sz="3200" dirty="0">
                <a:solidFill>
                  <a:schemeClr val="bg1"/>
                </a:solidFill>
                <a:effectLst/>
                <a:latin typeface="Calibri" panose="020F0502020204030204" pitchFamily="34" charset="0"/>
                <a:ea typeface="Calibri" panose="020F0502020204030204" pitchFamily="34" charset="0"/>
                <a:cs typeface="Helvetica" panose="020B0604020202020204" pitchFamily="34" charset="0"/>
              </a:rPr>
              <a:t>” </a:t>
            </a:r>
            <a:endParaRPr lang="en-US" sz="3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2695844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75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75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175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175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175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175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113250"/>
            <a:ext cx="9144000" cy="1655762"/>
          </a:xfrm>
        </p:spPr>
        <p:txBody>
          <a:bodyPr/>
          <a:lstStyle/>
          <a:p>
            <a:r>
              <a:rPr lang="en-US" dirty="0"/>
              <a:t>Faithfully Living with Courage and Commitment – 2 Timothy</a:t>
            </a:r>
          </a:p>
        </p:txBody>
      </p:sp>
      <p:sp>
        <p:nvSpPr>
          <p:cNvPr id="2" name="TextBox 1">
            <a:extLst>
              <a:ext uri="{FF2B5EF4-FFF2-40B4-BE49-F238E27FC236}">
                <a16:creationId xmlns:a16="http://schemas.microsoft.com/office/drawing/2014/main" id="{F75B297A-DDE0-4C5C-8AB4-BF625BBFCBDA}"/>
              </a:ext>
            </a:extLst>
          </p:cNvPr>
          <p:cNvSpPr txBox="1"/>
          <p:nvPr/>
        </p:nvSpPr>
        <p:spPr>
          <a:xfrm>
            <a:off x="250520" y="613776"/>
            <a:ext cx="11661731" cy="646331"/>
          </a:xfrm>
          <a:prstGeom prst="rect">
            <a:avLst/>
          </a:prstGeom>
          <a:noFill/>
          <a:ln>
            <a:solidFill>
              <a:schemeClr val="tx2"/>
            </a:solidFill>
          </a:ln>
        </p:spPr>
        <p:txBody>
          <a:bodyPr wrap="square" rtlCol="0">
            <a:spAutoFit/>
          </a:bodyPr>
          <a:lstStyle/>
          <a:p>
            <a:pPr algn="ctr"/>
            <a:r>
              <a:rPr lang="en-US" sz="3600" b="1" dirty="0">
                <a:solidFill>
                  <a:schemeClr val="bg1"/>
                </a:solidFill>
              </a:rPr>
              <a:t>Spurgeon</a:t>
            </a:r>
          </a:p>
        </p:txBody>
      </p:sp>
      <p:sp>
        <p:nvSpPr>
          <p:cNvPr id="4" name="TextBox 3">
            <a:extLst>
              <a:ext uri="{FF2B5EF4-FFF2-40B4-BE49-F238E27FC236}">
                <a16:creationId xmlns:a16="http://schemas.microsoft.com/office/drawing/2014/main" id="{E608B9D8-1865-4B62-B899-A104A5E7156F}"/>
              </a:ext>
            </a:extLst>
          </p:cNvPr>
          <p:cNvSpPr txBox="1"/>
          <p:nvPr/>
        </p:nvSpPr>
        <p:spPr>
          <a:xfrm>
            <a:off x="265134" y="1279742"/>
            <a:ext cx="11661731" cy="5016758"/>
          </a:xfrm>
          <a:prstGeom prst="rect">
            <a:avLst/>
          </a:prstGeom>
          <a:noFill/>
          <a:ln>
            <a:noFill/>
          </a:ln>
        </p:spPr>
        <p:txBody>
          <a:bodyPr wrap="square" rtlCol="0">
            <a:spAutoFit/>
          </a:bodyPr>
          <a:lstStyle/>
          <a:p>
            <a:pPr marL="0" marR="0" algn="just">
              <a:spcBef>
                <a:spcPts val="0"/>
              </a:spcBef>
              <a:spcAft>
                <a:spcPts val="0"/>
              </a:spcAft>
            </a:pPr>
            <a:r>
              <a:rPr lang="en-US" sz="3200" i="1" dirty="0">
                <a:solidFill>
                  <a:schemeClr val="bg1"/>
                </a:solidFill>
                <a:effectLst/>
                <a:latin typeface="Calibri" panose="020F0502020204030204" pitchFamily="34" charset="0"/>
                <a:ea typeface="Times New Roman" panose="02020603050405020304" pitchFamily="18" charset="0"/>
              </a:rPr>
              <a:t>Oh, that you and I might get into the very heart of the Word of God, and get that Word into ourselves! As I have seen the silkworm eat into the leaf, and consume it, so ought we to do with the Word of the Lord—not crawl over its surface, but eat right into it till we have taken it into our inmost parts. It is idle merely to let the eye glance over the words, or to recollect the poetical expressions, or the historic facts; but it is blessed to eat into the very soul of the Bible until, at last, you come to talk in Scriptural language, and your very style is fashioned upon Scripture models, and, what is better still, your spirit is flavored with the words of the Lord.</a:t>
            </a:r>
            <a:endParaRPr lang="en-US" sz="3200" dirty="0">
              <a:solidFill>
                <a:schemeClr val="bg1"/>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17576803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750">
        <p15:prstTrans prst="drape"/>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113250"/>
            <a:ext cx="9144000" cy="1655762"/>
          </a:xfrm>
        </p:spPr>
        <p:txBody>
          <a:bodyPr/>
          <a:lstStyle/>
          <a:p>
            <a:r>
              <a:rPr lang="en-US" dirty="0"/>
              <a:t>Faithfully Living with Courage and Commitment – 2 Timothy</a:t>
            </a:r>
          </a:p>
        </p:txBody>
      </p:sp>
      <p:sp>
        <p:nvSpPr>
          <p:cNvPr id="2" name="TextBox 1">
            <a:extLst>
              <a:ext uri="{FF2B5EF4-FFF2-40B4-BE49-F238E27FC236}">
                <a16:creationId xmlns:a16="http://schemas.microsoft.com/office/drawing/2014/main" id="{F75B297A-DDE0-4C5C-8AB4-BF625BBFCBDA}"/>
              </a:ext>
            </a:extLst>
          </p:cNvPr>
          <p:cNvSpPr txBox="1"/>
          <p:nvPr/>
        </p:nvSpPr>
        <p:spPr>
          <a:xfrm>
            <a:off x="250520" y="613776"/>
            <a:ext cx="11661731" cy="646331"/>
          </a:xfrm>
          <a:prstGeom prst="rect">
            <a:avLst/>
          </a:prstGeom>
          <a:noFill/>
          <a:ln>
            <a:solidFill>
              <a:schemeClr val="tx2"/>
            </a:solidFill>
          </a:ln>
        </p:spPr>
        <p:txBody>
          <a:bodyPr wrap="square" rtlCol="0">
            <a:spAutoFit/>
          </a:bodyPr>
          <a:lstStyle/>
          <a:p>
            <a:pPr algn="ctr"/>
            <a:r>
              <a:rPr lang="en-US" sz="3600" b="1" dirty="0">
                <a:solidFill>
                  <a:schemeClr val="bg1"/>
                </a:solidFill>
              </a:rPr>
              <a:t>Spurgeon</a:t>
            </a:r>
          </a:p>
        </p:txBody>
      </p:sp>
      <p:sp>
        <p:nvSpPr>
          <p:cNvPr id="4" name="TextBox 3">
            <a:extLst>
              <a:ext uri="{FF2B5EF4-FFF2-40B4-BE49-F238E27FC236}">
                <a16:creationId xmlns:a16="http://schemas.microsoft.com/office/drawing/2014/main" id="{E608B9D8-1865-4B62-B899-A104A5E7156F}"/>
              </a:ext>
            </a:extLst>
          </p:cNvPr>
          <p:cNvSpPr txBox="1"/>
          <p:nvPr/>
        </p:nvSpPr>
        <p:spPr>
          <a:xfrm>
            <a:off x="265134" y="1279742"/>
            <a:ext cx="11661731" cy="5016758"/>
          </a:xfrm>
          <a:prstGeom prst="rect">
            <a:avLst/>
          </a:prstGeom>
          <a:noFill/>
          <a:ln>
            <a:noFill/>
          </a:ln>
        </p:spPr>
        <p:txBody>
          <a:bodyPr wrap="square" rtlCol="0">
            <a:spAutoFit/>
          </a:bodyPr>
          <a:lstStyle/>
          <a:p>
            <a:pPr marL="0" marR="0" algn="just">
              <a:spcBef>
                <a:spcPts val="0"/>
              </a:spcBef>
              <a:spcAft>
                <a:spcPts val="0"/>
              </a:spcAft>
            </a:pPr>
            <a:r>
              <a:rPr lang="en-US" sz="3200" i="1" dirty="0">
                <a:solidFill>
                  <a:schemeClr val="bg1"/>
                </a:solidFill>
                <a:effectLst/>
                <a:latin typeface="Calibri" panose="020F0502020204030204" pitchFamily="34" charset="0"/>
                <a:ea typeface="Times New Roman" panose="02020603050405020304" pitchFamily="18" charset="0"/>
              </a:rPr>
              <a:t>I would quote John Bunyan as an instance of what I mean. Read anything of his, and you will see that it is almost like the reading the Bible itself. He had read it till his very soul was saturated with Scripture; and, though his writings are charmingly full of poetry, yet he cannot give us his Pilgrim’s Progress—that sweetest of all prose poems — without continually making us feel and say, “Why, this man is a living Bible!” Prick him anywhere—his blood is </a:t>
            </a:r>
            <a:r>
              <a:rPr lang="en-US" sz="3200" i="1" dirty="0" err="1">
                <a:solidFill>
                  <a:schemeClr val="bg1"/>
                </a:solidFill>
                <a:effectLst/>
                <a:latin typeface="Calibri" panose="020F0502020204030204" pitchFamily="34" charset="0"/>
                <a:ea typeface="Times New Roman" panose="02020603050405020304" pitchFamily="18" charset="0"/>
              </a:rPr>
              <a:t>Bibline</a:t>
            </a:r>
            <a:r>
              <a:rPr lang="en-US" sz="3200" i="1" dirty="0">
                <a:solidFill>
                  <a:schemeClr val="bg1"/>
                </a:solidFill>
                <a:effectLst/>
                <a:latin typeface="Calibri" panose="020F0502020204030204" pitchFamily="34" charset="0"/>
                <a:ea typeface="Times New Roman" panose="02020603050405020304" pitchFamily="18" charset="0"/>
              </a:rPr>
              <a:t>, the very essence of the Bible flows from him. He cannot speak without quoting a text, for his very soul is full of the Word of God. I commend his example to you, beloved.</a:t>
            </a:r>
            <a:endParaRPr lang="en-US" sz="3200" dirty="0">
              <a:solidFill>
                <a:schemeClr val="bg1"/>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62184047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750">
        <p15:prstTrans prst="drape"/>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113250"/>
            <a:ext cx="9144000" cy="1655762"/>
          </a:xfrm>
        </p:spPr>
        <p:txBody>
          <a:bodyPr/>
          <a:lstStyle/>
          <a:p>
            <a:r>
              <a:rPr lang="en-US" dirty="0"/>
              <a:t>Faithfully Living with Courage and Commitment – 2 Timothy</a:t>
            </a:r>
          </a:p>
        </p:txBody>
      </p:sp>
      <p:sp>
        <p:nvSpPr>
          <p:cNvPr id="2" name="TextBox 1">
            <a:extLst>
              <a:ext uri="{FF2B5EF4-FFF2-40B4-BE49-F238E27FC236}">
                <a16:creationId xmlns:a16="http://schemas.microsoft.com/office/drawing/2014/main" id="{F75B297A-DDE0-4C5C-8AB4-BF625BBFCBDA}"/>
              </a:ext>
            </a:extLst>
          </p:cNvPr>
          <p:cNvSpPr txBox="1"/>
          <p:nvPr/>
        </p:nvSpPr>
        <p:spPr>
          <a:xfrm>
            <a:off x="250520" y="613776"/>
            <a:ext cx="11661731" cy="646331"/>
          </a:xfrm>
          <a:prstGeom prst="rect">
            <a:avLst/>
          </a:prstGeom>
          <a:noFill/>
          <a:ln>
            <a:solidFill>
              <a:schemeClr val="tx2"/>
            </a:solidFill>
          </a:ln>
        </p:spPr>
        <p:txBody>
          <a:bodyPr wrap="square" rtlCol="0">
            <a:spAutoFit/>
          </a:bodyPr>
          <a:lstStyle/>
          <a:p>
            <a:pPr algn="ctr"/>
            <a:r>
              <a:rPr lang="en-US" sz="3600" b="1" dirty="0">
                <a:solidFill>
                  <a:schemeClr val="bg1"/>
                </a:solidFill>
              </a:rPr>
              <a:t>Psalm 19:7-8</a:t>
            </a:r>
          </a:p>
        </p:txBody>
      </p:sp>
      <p:sp>
        <p:nvSpPr>
          <p:cNvPr id="4" name="TextBox 3">
            <a:extLst>
              <a:ext uri="{FF2B5EF4-FFF2-40B4-BE49-F238E27FC236}">
                <a16:creationId xmlns:a16="http://schemas.microsoft.com/office/drawing/2014/main" id="{E608B9D8-1865-4B62-B899-A104A5E7156F}"/>
              </a:ext>
            </a:extLst>
          </p:cNvPr>
          <p:cNvSpPr txBox="1"/>
          <p:nvPr/>
        </p:nvSpPr>
        <p:spPr>
          <a:xfrm>
            <a:off x="265134" y="1279742"/>
            <a:ext cx="11661731" cy="2308324"/>
          </a:xfrm>
          <a:prstGeom prst="rect">
            <a:avLst/>
          </a:prstGeom>
          <a:noFill/>
          <a:ln>
            <a:noFill/>
          </a:ln>
        </p:spPr>
        <p:txBody>
          <a:bodyPr wrap="square" rtlCol="0">
            <a:spAutoFit/>
          </a:bodyPr>
          <a:lstStyle/>
          <a:p>
            <a:pPr marL="0" marR="0" algn="just">
              <a:spcBef>
                <a:spcPts val="0"/>
              </a:spcBef>
              <a:spcAft>
                <a:spcPts val="0"/>
              </a:spcAft>
            </a:pPr>
            <a:r>
              <a:rPr lang="en-US" sz="3600" i="1" dirty="0">
                <a:solidFill>
                  <a:schemeClr val="bg1"/>
                </a:solidFill>
                <a:effectLst/>
                <a:latin typeface="Calibri" panose="020F0502020204030204" pitchFamily="34" charset="0"/>
                <a:ea typeface="Calibri" panose="020F0502020204030204" pitchFamily="34" charset="0"/>
                <a:cs typeface="Helvetica" panose="020B0604020202020204" pitchFamily="34" charset="0"/>
              </a:rPr>
              <a:t>7 The law of the Lord is perfect, restoring the soul; The testimony of the Lord is sure, making wise the simple. 8 The precepts of the Lord are right, rejoicing the heart; The commandment of the Lord is pure, enlightening the eyes. </a:t>
            </a:r>
            <a:endParaRPr lang="en-US" sz="3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412982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750">
        <p15:prstTrans prst="drape"/>
      </p:transition>
    </mc:Choice>
    <mc:Fallback xmlns="">
      <p:transition spd="slow">
        <p:fade/>
      </p:transition>
    </mc:Fallback>
  </mc:AlternateContent>
</p:sld>
</file>

<file path=ppt/theme/theme1.xml><?xml version="1.0" encoding="utf-8"?>
<a:theme xmlns:a="http://schemas.openxmlformats.org/drawingml/2006/main" name="Vertical Lexicon design template">
  <a:themeElements>
    <a:clrScheme name="Orange Red">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Calibri">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spPr>
      <a:bodyPr rtlCol="0" anchor="ctr"/>
      <a:lstStyle>
        <a:defPPr algn="ctr">
          <a:defRPr dirty="0"/>
        </a:defPPr>
      </a:lstStyle>
      <a:style>
        <a:lnRef idx="2">
          <a:schemeClr val="accent2">
            <a:shade val="50000"/>
          </a:schemeClr>
        </a:lnRef>
        <a:fillRef idx="1">
          <a:schemeClr val="accent2"/>
        </a:fillRef>
        <a:effectRef idx="0">
          <a:schemeClr val="accent2"/>
        </a:effectRef>
        <a:fontRef idx="minor">
          <a:schemeClr val="lt1"/>
        </a:fontRef>
      </a:style>
    </a:spDef>
    <a:lnDef>
      <a:spPr/>
      <a:bodyPr/>
      <a:lstStyle/>
      <a:style>
        <a:lnRef idx="1">
          <a:schemeClr val="accent2"/>
        </a:lnRef>
        <a:fillRef idx="0">
          <a:schemeClr val="accent2"/>
        </a:fillRef>
        <a:effectRef idx="0">
          <a:schemeClr val="accent2"/>
        </a:effectRef>
        <a:fontRef idx="minor">
          <a:schemeClr val="tx1"/>
        </a:fontRef>
      </a:style>
    </a:lnDef>
    <a:txDef>
      <a:spPr>
        <a:noFill/>
        <a:ln>
          <a:solidFill>
            <a:schemeClr val="tx2"/>
          </a:solidFill>
        </a:ln>
      </a:spPr>
      <a:bodyPr wrap="none" rtlCol="0">
        <a:spAutoFit/>
      </a:bodyPr>
      <a:lstStyle>
        <a:defPPr>
          <a:defRPr dirty="0" err="1" smtClean="0"/>
        </a:defPPr>
      </a:lstStyle>
    </a:txDef>
  </a:objectDefaults>
  <a:extraClrSchemeLst/>
  <a:extLst>
    <a:ext uri="{05A4C25C-085E-4340-85A3-A5531E510DB2}">
      <thm15:themeFamily xmlns:thm15="http://schemas.microsoft.com/office/thememl/2012/main" name="Vertical lexicon design slides.potx" id="{49C7086D-B6BF-42C9-B2E9-7A6F5A963EAA}" vid="{839E83B1-FF0C-49E8-8563-59D864F05AE3}"/>
    </a:ext>
  </a:extLst>
</a:theme>
</file>

<file path=ppt/theme/theme2.xml><?xml version="1.0" encoding="utf-8"?>
<a:theme xmlns:a="http://schemas.openxmlformats.org/drawingml/2006/main" name="Office Theme">
  <a:themeElements>
    <a:clrScheme name="Orange Red">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Calibri">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range Red">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Calibri">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AA3F7D94069FF64A86F7DFF56D60E3BE" ma:contentTypeVersion="6" ma:contentTypeDescription="Create a new document." ma:contentTypeScope="" ma:versionID="c32302c77d4085ecf495bdddb7f5e889">
  <xsd:schema xmlns:xsd="http://www.w3.org/2001/XMLSchema" xmlns:xs="http://www.w3.org/2001/XMLSchema" xmlns:p="http://schemas.microsoft.com/office/2006/metadata/properties" xmlns:ns2="a4f35948-e619-41b3-aa29-22878b09cfd2" xmlns:ns3="40262f94-9f35-4ac3-9a90-690165a166b7" targetNamespace="http://schemas.microsoft.com/office/2006/metadata/properties" ma:root="true" ma:fieldsID="4ab5ae46be95f9d0be6107e8200be7a2" ns2:_="" ns3:_="">
    <xsd:import namespace="a4f35948-e619-41b3-aa29-22878b09cfd2"/>
    <xsd:import namespace="40262f94-9f35-4ac3-9a90-690165a166b7"/>
    <xsd:element name="properties">
      <xsd:complexType>
        <xsd:sequence>
          <xsd:element name="documentManagement">
            <xsd:complexType>
              <xsd:all>
                <xsd:element ref="ns2:SharedWithUsers" minOccurs="0"/>
                <xsd:element ref="ns2:SharedWithDetails" minOccurs="0"/>
                <xsd:element ref="ns3:VSO_x0020_item_x0020_id" minOccurs="0"/>
                <xsd:element ref="ns3:Item_x0020_Details" minOccurs="0"/>
                <xsd:element ref="ns3:Template_x0020_details" minOccurs="0"/>
                <xsd:element ref="ns3:Assetid_x0020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4f35948-e619-41b3-aa29-22878b09cfd2"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0262f94-9f35-4ac3-9a90-690165a166b7" elementFormDefault="qualified">
    <xsd:import namespace="http://schemas.microsoft.com/office/2006/documentManagement/types"/>
    <xsd:import namespace="http://schemas.microsoft.com/office/infopath/2007/PartnerControls"/>
    <xsd:element name="VSO_x0020_item_x0020_id" ma:index="10" nillable="true" ma:displayName="VSO item id" ma:description="Please add the bug number to refer to VSO items." ma:internalName="VSO_x0020_item_x0020_id">
      <xsd:simpleType>
        <xsd:restriction base="dms:Text">
          <xsd:maxLength value="255"/>
        </xsd:restriction>
      </xsd:simpleType>
    </xsd:element>
    <xsd:element name="Item_x0020_Details" ma:index="11" nillable="true" ma:displayName="Item Details" ma:internalName="Item_x0020_Details">
      <xsd:simpleType>
        <xsd:restriction base="dms:Note">
          <xsd:maxLength value="255"/>
        </xsd:restriction>
      </xsd:simpleType>
    </xsd:element>
    <xsd:element name="Template_x0020_details" ma:index="12" nillable="true" ma:displayName="Template details" ma:internalName="Template_x0020_details">
      <xsd:simpleType>
        <xsd:restriction base="dms:Text"/>
      </xsd:simpleType>
    </xsd:element>
    <xsd:element name="Assetid_x0020_" ma:index="13" nillable="true" ma:displayName="Assetid " ma:internalName="Assetid_x0020_">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VSO_x0020_item_x0020_id xmlns="40262f94-9f35-4ac3-9a90-690165a166b7" xsi:nil="true"/>
    <Assetid_x0020_ xmlns="40262f94-9f35-4ac3-9a90-690165a166b7" xsi:nil="true"/>
    <Item_x0020_Details xmlns="40262f94-9f35-4ac3-9a90-690165a166b7" xsi:nil="true"/>
    <Template_x0020_details xmlns="40262f94-9f35-4ac3-9a90-690165a166b7" xsi:nil="true"/>
  </documentManagement>
</p:properties>
</file>

<file path=customXml/itemProps1.xml><?xml version="1.0" encoding="utf-8"?>
<ds:datastoreItem xmlns:ds="http://schemas.openxmlformats.org/officeDocument/2006/customXml" ds:itemID="{05EEE0F9-7BC9-4998-8617-7CC115AD97E2}">
  <ds:schemaRefs>
    <ds:schemaRef ds:uri="http://schemas.microsoft.com/sharepoint/v3/contenttype/forms"/>
  </ds:schemaRefs>
</ds:datastoreItem>
</file>

<file path=customXml/itemProps2.xml><?xml version="1.0" encoding="utf-8"?>
<ds:datastoreItem xmlns:ds="http://schemas.openxmlformats.org/officeDocument/2006/customXml" ds:itemID="{4BEBB951-DE64-4CB8-9E1C-184A357AD7F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4f35948-e619-41b3-aa29-22878b09cfd2"/>
    <ds:schemaRef ds:uri="40262f94-9f35-4ac3-9a90-690165a166b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A1BD8E5-A18E-435C-B431-90A6B59F4B6F}">
  <ds:schemaRefs>
    <ds:schemaRef ds:uri="http://purl.org/dc/dcmitype/"/>
    <ds:schemaRef ds:uri="http://schemas.microsoft.com/office/infopath/2007/PartnerControls"/>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40262f94-9f35-4ac3-9a90-690165a166b7"/>
    <ds:schemaRef ds:uri="a4f35948-e619-41b3-aa29-22878b09cfd2"/>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Vertical lexicon design slides</Template>
  <TotalTime>12811</TotalTime>
  <Words>1434</Words>
  <Application>Microsoft Office PowerPoint</Application>
  <PresentationFormat>Widescreen</PresentationFormat>
  <Paragraphs>67</Paragraphs>
  <Slides>15</Slides>
  <Notes>13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Times New Roman</vt:lpstr>
      <vt:lpstr>Vertical Lexicon design template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Ed Godfrey</dc:creator>
  <cp:lastModifiedBy>Ed Godfrey</cp:lastModifiedBy>
  <cp:revision>131</cp:revision>
  <dcterms:created xsi:type="dcterms:W3CDTF">2018-11-24T16:00:56Z</dcterms:created>
  <dcterms:modified xsi:type="dcterms:W3CDTF">2020-08-16T19:08:08Z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Order">
    <vt:r8>74067900</vt:r8>
  </property>
  <property fmtid="{D5CDD505-2E9C-101B-9397-08002B2CF9AE}" pid="4" name="HiddenCategoryTags">
    <vt:lpwstr/>
  </property>
  <property fmtid="{D5CDD505-2E9C-101B-9397-08002B2CF9AE}" pid="5" name="InternalTags">
    <vt:lpwstr/>
  </property>
  <property fmtid="{D5CDD505-2E9C-101B-9397-08002B2CF9AE}" pid="6" name="FeatureTags">
    <vt:lpwstr/>
  </property>
  <property fmtid="{D5CDD505-2E9C-101B-9397-08002B2CF9AE}" pid="7" name="LocalizationTags">
    <vt:lpwstr/>
  </property>
  <property fmtid="{D5CDD505-2E9C-101B-9397-08002B2CF9AE}" pid="8" name="CategoryTags">
    <vt:lpwstr/>
  </property>
  <property fmtid="{D5CDD505-2E9C-101B-9397-08002B2CF9AE}" pid="9" name="Applications">
    <vt:lpwstr/>
  </property>
  <property fmtid="{D5CDD505-2E9C-101B-9397-08002B2CF9AE}" pid="10" name="CampaignTags">
    <vt:lpwstr/>
  </property>
  <property fmtid="{D5CDD505-2E9C-101B-9397-08002B2CF9AE}" pid="11" name="ScenarioTags">
    <vt:lpwstr/>
  </property>
</Properties>
</file>